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ink/ink7.xml" ContentType="application/inkml+xml"/>
  <Override PartName="/ppt/notesSlides/notesSlide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57" r:id="rId6"/>
    <p:sldId id="258" r:id="rId7"/>
    <p:sldId id="259" r:id="rId8"/>
    <p:sldId id="277" r:id="rId9"/>
    <p:sldId id="260" r:id="rId10"/>
    <p:sldId id="264" r:id="rId11"/>
    <p:sldId id="265" r:id="rId12"/>
    <p:sldId id="267" r:id="rId13"/>
    <p:sldId id="268" r:id="rId14"/>
    <p:sldId id="261" r:id="rId15"/>
    <p:sldId id="269" r:id="rId16"/>
    <p:sldId id="272" r:id="rId17"/>
    <p:sldId id="262" r:id="rId18"/>
    <p:sldId id="263" r:id="rId19"/>
    <p:sldId id="270" r:id="rId20"/>
    <p:sldId id="271" r:id="rId21"/>
    <p:sldId id="273" r:id="rId22"/>
    <p:sldId id="276" r:id="rId23"/>
    <p:sldId id="274" r:id="rId24"/>
    <p:sldId id="275" r:id="rId25"/>
    <p:sldId id="278" r:id="rId26"/>
    <p:sldId id="279" r:id="rId27"/>
    <p:sldId id="281" r:id="rId28"/>
    <p:sldId id="280" r:id="rId2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3A3"/>
    <a:srgbClr val="003399"/>
    <a:srgbClr val="56AC8C"/>
    <a:srgbClr val="996600"/>
    <a:srgbClr val="0000FF"/>
    <a:srgbClr val="0099CC"/>
    <a:srgbClr val="006600"/>
    <a:srgbClr val="336600"/>
    <a:srgbClr val="9494FF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63913B-591A-43B1-82CF-EEE4C4274D71}" v="17" dt="2024-12-04T16:50:28.633"/>
    <p1510:client id="{5485A11E-010D-42C9-8D65-D4AF31DE46A0}" v="13" dt="2024-12-04T15:56:59.3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9" autoAdjust="0"/>
    <p:restoredTop sz="95066" autoAdjust="0"/>
  </p:normalViewPr>
  <p:slideViewPr>
    <p:cSldViewPr>
      <p:cViewPr varScale="1">
        <p:scale>
          <a:sx n="77" d="100"/>
          <a:sy n="77" d="100"/>
        </p:scale>
        <p:origin x="98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2957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ymer, Michael L." userId="96c2fb1d-e79c-4ca3-9876-783e98fdd04a" providerId="ADAL" clId="{EA01BCEB-61A2-460B-8DC7-24C832D898EF}"/>
    <pc:docChg chg="undo custSel addSld delSld modSld sldOrd modMainMaster">
      <pc:chgData name="Raymer, Michael L." userId="96c2fb1d-e79c-4ca3-9876-783e98fdd04a" providerId="ADAL" clId="{EA01BCEB-61A2-460B-8DC7-24C832D898EF}" dt="2024-05-10T20:44:27.593" v="4141" actId="20577"/>
      <pc:docMkLst>
        <pc:docMk/>
      </pc:docMkLst>
      <pc:sldChg chg="modSp mod">
        <pc:chgData name="Raymer, Michael L." userId="96c2fb1d-e79c-4ca3-9876-783e98fdd04a" providerId="ADAL" clId="{EA01BCEB-61A2-460B-8DC7-24C832D898EF}" dt="2024-05-09T21:11:23.065" v="114" actId="2711"/>
        <pc:sldMkLst>
          <pc:docMk/>
          <pc:sldMk cId="0" sldId="256"/>
        </pc:sldMkLst>
        <pc:spChg chg="mod">
          <ac:chgData name="Raymer, Michael L." userId="96c2fb1d-e79c-4ca3-9876-783e98fdd04a" providerId="ADAL" clId="{EA01BCEB-61A2-460B-8DC7-24C832D898EF}" dt="2024-05-09T21:11:04.198" v="113" actId="1035"/>
          <ac:spMkLst>
            <pc:docMk/>
            <pc:sldMk cId="0" sldId="256"/>
            <ac:spMk id="2" creationId="{4A90C348-FFFD-BA98-4534-F3225381F62C}"/>
          </ac:spMkLst>
        </pc:spChg>
        <pc:spChg chg="mod">
          <ac:chgData name="Raymer, Michael L." userId="96c2fb1d-e79c-4ca3-9876-783e98fdd04a" providerId="ADAL" clId="{EA01BCEB-61A2-460B-8DC7-24C832D898EF}" dt="2024-05-09T21:10:53.840" v="110" actId="1035"/>
          <ac:spMkLst>
            <pc:docMk/>
            <pc:sldMk cId="0" sldId="256"/>
            <ac:spMk id="3074" creationId="{5FC47D59-E917-27F8-26E7-5DB30F41D477}"/>
          </ac:spMkLst>
        </pc:spChg>
        <pc:spChg chg="mod">
          <ac:chgData name="Raymer, Michael L." userId="96c2fb1d-e79c-4ca3-9876-783e98fdd04a" providerId="ADAL" clId="{EA01BCEB-61A2-460B-8DC7-24C832D898EF}" dt="2024-05-09T21:11:23.065" v="114" actId="2711"/>
          <ac:spMkLst>
            <pc:docMk/>
            <pc:sldMk cId="0" sldId="256"/>
            <ac:spMk id="3076" creationId="{54482270-1BDF-8B3D-D2BB-40D122D7425C}"/>
          </ac:spMkLst>
        </pc:spChg>
      </pc:sldChg>
      <pc:sldChg chg="del">
        <pc:chgData name="Raymer, Michael L." userId="96c2fb1d-e79c-4ca3-9876-783e98fdd04a" providerId="ADAL" clId="{EA01BCEB-61A2-460B-8DC7-24C832D898EF}" dt="2024-05-09T22:00:59.935" v="1322" actId="47"/>
        <pc:sldMkLst>
          <pc:docMk/>
          <pc:sldMk cId="905643890" sldId="257"/>
        </pc:sldMkLst>
      </pc:sldChg>
      <pc:sldChg chg="del">
        <pc:chgData name="Raymer, Michael L." userId="96c2fb1d-e79c-4ca3-9876-783e98fdd04a" providerId="ADAL" clId="{EA01BCEB-61A2-460B-8DC7-24C832D898EF}" dt="2024-05-09T22:00:59.935" v="1322" actId="47"/>
        <pc:sldMkLst>
          <pc:docMk/>
          <pc:sldMk cId="283177327" sldId="258"/>
        </pc:sldMkLst>
      </pc:sldChg>
      <pc:sldChg chg="del">
        <pc:chgData name="Raymer, Michael L." userId="96c2fb1d-e79c-4ca3-9876-783e98fdd04a" providerId="ADAL" clId="{EA01BCEB-61A2-460B-8DC7-24C832D898EF}" dt="2024-05-09T22:00:59.935" v="1322" actId="47"/>
        <pc:sldMkLst>
          <pc:docMk/>
          <pc:sldMk cId="1260033831" sldId="259"/>
        </pc:sldMkLst>
      </pc:sldChg>
      <pc:sldChg chg="del">
        <pc:chgData name="Raymer, Michael L." userId="96c2fb1d-e79c-4ca3-9876-783e98fdd04a" providerId="ADAL" clId="{EA01BCEB-61A2-460B-8DC7-24C832D898EF}" dt="2024-05-09T22:00:59.935" v="1322" actId="47"/>
        <pc:sldMkLst>
          <pc:docMk/>
          <pc:sldMk cId="3329768295" sldId="260"/>
        </pc:sldMkLst>
      </pc:sldChg>
      <pc:sldChg chg="del">
        <pc:chgData name="Raymer, Michael L." userId="96c2fb1d-e79c-4ca3-9876-783e98fdd04a" providerId="ADAL" clId="{EA01BCEB-61A2-460B-8DC7-24C832D898EF}" dt="2024-05-09T22:00:59.935" v="1322" actId="47"/>
        <pc:sldMkLst>
          <pc:docMk/>
          <pc:sldMk cId="2171831617" sldId="261"/>
        </pc:sldMkLst>
      </pc:sldChg>
      <pc:sldChg chg="del">
        <pc:chgData name="Raymer, Michael L." userId="96c2fb1d-e79c-4ca3-9876-783e98fdd04a" providerId="ADAL" clId="{EA01BCEB-61A2-460B-8DC7-24C832D898EF}" dt="2024-05-09T22:00:59.935" v="1322" actId="47"/>
        <pc:sldMkLst>
          <pc:docMk/>
          <pc:sldMk cId="2063676498" sldId="262"/>
        </pc:sldMkLst>
      </pc:sldChg>
      <pc:sldChg chg="del">
        <pc:chgData name="Raymer, Michael L." userId="96c2fb1d-e79c-4ca3-9876-783e98fdd04a" providerId="ADAL" clId="{EA01BCEB-61A2-460B-8DC7-24C832D898EF}" dt="2024-05-09T22:00:59.935" v="1322" actId="47"/>
        <pc:sldMkLst>
          <pc:docMk/>
          <pc:sldMk cId="2806327704" sldId="263"/>
        </pc:sldMkLst>
      </pc:sldChg>
      <pc:sldChg chg="del">
        <pc:chgData name="Raymer, Michael L." userId="96c2fb1d-e79c-4ca3-9876-783e98fdd04a" providerId="ADAL" clId="{EA01BCEB-61A2-460B-8DC7-24C832D898EF}" dt="2024-05-09T22:00:59.935" v="1322" actId="47"/>
        <pc:sldMkLst>
          <pc:docMk/>
          <pc:sldMk cId="1510891927" sldId="264"/>
        </pc:sldMkLst>
      </pc:sldChg>
      <pc:sldChg chg="del">
        <pc:chgData name="Raymer, Michael L." userId="96c2fb1d-e79c-4ca3-9876-783e98fdd04a" providerId="ADAL" clId="{EA01BCEB-61A2-460B-8DC7-24C832D898EF}" dt="2024-05-09T22:00:59.935" v="1322" actId="47"/>
        <pc:sldMkLst>
          <pc:docMk/>
          <pc:sldMk cId="3038230737" sldId="266"/>
        </pc:sldMkLst>
      </pc:sldChg>
      <pc:sldChg chg="del">
        <pc:chgData name="Raymer, Michael L." userId="96c2fb1d-e79c-4ca3-9876-783e98fdd04a" providerId="ADAL" clId="{EA01BCEB-61A2-460B-8DC7-24C832D898EF}" dt="2024-05-09T22:00:59.935" v="1322" actId="47"/>
        <pc:sldMkLst>
          <pc:docMk/>
          <pc:sldMk cId="886814569" sldId="267"/>
        </pc:sldMkLst>
      </pc:sldChg>
      <pc:sldChg chg="del">
        <pc:chgData name="Raymer, Michael L." userId="96c2fb1d-e79c-4ca3-9876-783e98fdd04a" providerId="ADAL" clId="{EA01BCEB-61A2-460B-8DC7-24C832D898EF}" dt="2024-05-09T22:00:59.935" v="1322" actId="47"/>
        <pc:sldMkLst>
          <pc:docMk/>
          <pc:sldMk cId="2118000826" sldId="268"/>
        </pc:sldMkLst>
      </pc:sldChg>
      <pc:sldChg chg="del">
        <pc:chgData name="Raymer, Michael L." userId="96c2fb1d-e79c-4ca3-9876-783e98fdd04a" providerId="ADAL" clId="{EA01BCEB-61A2-460B-8DC7-24C832D898EF}" dt="2024-05-09T22:00:59.935" v="1322" actId="47"/>
        <pc:sldMkLst>
          <pc:docMk/>
          <pc:sldMk cId="1821157631" sldId="269"/>
        </pc:sldMkLst>
      </pc:sldChg>
      <pc:sldChg chg="del">
        <pc:chgData name="Raymer, Michael L." userId="96c2fb1d-e79c-4ca3-9876-783e98fdd04a" providerId="ADAL" clId="{EA01BCEB-61A2-460B-8DC7-24C832D898EF}" dt="2024-05-09T22:00:59.935" v="1322" actId="47"/>
        <pc:sldMkLst>
          <pc:docMk/>
          <pc:sldMk cId="3841565571" sldId="270"/>
        </pc:sldMkLst>
      </pc:sldChg>
      <pc:sldChg chg="addSp delSp modSp new mod">
        <pc:chgData name="Raymer, Michael L." userId="96c2fb1d-e79c-4ca3-9876-783e98fdd04a" providerId="ADAL" clId="{EA01BCEB-61A2-460B-8DC7-24C832D898EF}" dt="2024-05-09T21:43:03.613" v="602" actId="14100"/>
        <pc:sldMkLst>
          <pc:docMk/>
          <pc:sldMk cId="3513561013" sldId="271"/>
        </pc:sldMkLst>
        <pc:spChg chg="mod">
          <ac:chgData name="Raymer, Michael L." userId="96c2fb1d-e79c-4ca3-9876-783e98fdd04a" providerId="ADAL" clId="{EA01BCEB-61A2-460B-8DC7-24C832D898EF}" dt="2024-05-09T21:11:59.803" v="136" actId="20577"/>
          <ac:spMkLst>
            <pc:docMk/>
            <pc:sldMk cId="3513561013" sldId="271"/>
            <ac:spMk id="2" creationId="{F5C46246-AA04-1FC1-4A60-617BEDA60F49}"/>
          </ac:spMkLst>
        </pc:spChg>
        <pc:spChg chg="mod">
          <ac:chgData name="Raymer, Michael L." userId="96c2fb1d-e79c-4ca3-9876-783e98fdd04a" providerId="ADAL" clId="{EA01BCEB-61A2-460B-8DC7-24C832D898EF}" dt="2024-05-09T21:12:42.416" v="234" actId="20577"/>
          <ac:spMkLst>
            <pc:docMk/>
            <pc:sldMk cId="3513561013" sldId="271"/>
            <ac:spMk id="3" creationId="{E5F0846B-F36A-C141-FF59-A41277D39E6B}"/>
          </ac:spMkLst>
        </pc:spChg>
        <pc:spChg chg="add mod">
          <ac:chgData name="Raymer, Michael L." userId="96c2fb1d-e79c-4ca3-9876-783e98fdd04a" providerId="ADAL" clId="{EA01BCEB-61A2-460B-8DC7-24C832D898EF}" dt="2024-05-09T21:16:39.031" v="274" actId="164"/>
          <ac:spMkLst>
            <pc:docMk/>
            <pc:sldMk cId="3513561013" sldId="271"/>
            <ac:spMk id="11" creationId="{57778869-222F-9E09-3A76-D7AD69973094}"/>
          </ac:spMkLst>
        </pc:spChg>
        <pc:spChg chg="add mod">
          <ac:chgData name="Raymer, Michael L." userId="96c2fb1d-e79c-4ca3-9876-783e98fdd04a" providerId="ADAL" clId="{EA01BCEB-61A2-460B-8DC7-24C832D898EF}" dt="2024-05-09T21:16:58.262" v="290" actId="1038"/>
          <ac:spMkLst>
            <pc:docMk/>
            <pc:sldMk cId="3513561013" sldId="271"/>
            <ac:spMk id="12" creationId="{5163E638-20DD-A2CA-45F1-3DBE67DD2147}"/>
          </ac:spMkLst>
        </pc:spChg>
        <pc:spChg chg="add del mod topLvl">
          <ac:chgData name="Raymer, Michael L." userId="96c2fb1d-e79c-4ca3-9876-783e98fdd04a" providerId="ADAL" clId="{EA01BCEB-61A2-460B-8DC7-24C832D898EF}" dt="2024-05-09T21:42:59.273" v="601" actId="478"/>
          <ac:spMkLst>
            <pc:docMk/>
            <pc:sldMk cId="3513561013" sldId="271"/>
            <ac:spMk id="13" creationId="{E507ADC9-C2CB-FE09-0002-1BFD509DDDC4}"/>
          </ac:spMkLst>
        </pc:spChg>
        <pc:spChg chg="add mod">
          <ac:chgData name="Raymer, Michael L." userId="96c2fb1d-e79c-4ca3-9876-783e98fdd04a" providerId="ADAL" clId="{EA01BCEB-61A2-460B-8DC7-24C832D898EF}" dt="2024-05-09T21:17:20.592" v="304" actId="1076"/>
          <ac:spMkLst>
            <pc:docMk/>
            <pc:sldMk cId="3513561013" sldId="271"/>
            <ac:spMk id="14" creationId="{22FF18F5-7446-A3C4-979B-590FCC185942}"/>
          </ac:spMkLst>
        </pc:spChg>
        <pc:spChg chg="add mod topLvl">
          <ac:chgData name="Raymer, Michael L." userId="96c2fb1d-e79c-4ca3-9876-783e98fdd04a" providerId="ADAL" clId="{EA01BCEB-61A2-460B-8DC7-24C832D898EF}" dt="2024-05-09T21:18:07.366" v="339" actId="1076"/>
          <ac:spMkLst>
            <pc:docMk/>
            <pc:sldMk cId="3513561013" sldId="271"/>
            <ac:spMk id="18" creationId="{8DFF052F-B29F-BC51-A8FC-49219EEEC2CA}"/>
          </ac:spMkLst>
        </pc:spChg>
        <pc:grpChg chg="add mod">
          <ac:chgData name="Raymer, Michael L." userId="96c2fb1d-e79c-4ca3-9876-783e98fdd04a" providerId="ADAL" clId="{EA01BCEB-61A2-460B-8DC7-24C832D898EF}" dt="2024-05-09T21:16:47.552" v="276" actId="1076"/>
          <ac:grpSpMkLst>
            <pc:docMk/>
            <pc:sldMk cId="3513561013" sldId="271"/>
            <ac:grpSpMk id="15" creationId="{8E89856C-0C4E-D736-27A4-612140415B8D}"/>
          </ac:grpSpMkLst>
        </pc:grpChg>
        <pc:grpChg chg="add del mod">
          <ac:chgData name="Raymer, Michael L." userId="96c2fb1d-e79c-4ca3-9876-783e98fdd04a" providerId="ADAL" clId="{EA01BCEB-61A2-460B-8DC7-24C832D898EF}" dt="2024-05-09T21:17:38.096" v="306" actId="165"/>
          <ac:grpSpMkLst>
            <pc:docMk/>
            <pc:sldMk cId="3513561013" sldId="271"/>
            <ac:grpSpMk id="16" creationId="{157AEACA-6372-30DD-397A-E2E2A2D4AF55}"/>
          </ac:grpSpMkLst>
        </pc:grpChg>
        <pc:grpChg chg="add del mod">
          <ac:chgData name="Raymer, Michael L." userId="96c2fb1d-e79c-4ca3-9876-783e98fdd04a" providerId="ADAL" clId="{EA01BCEB-61A2-460B-8DC7-24C832D898EF}" dt="2024-05-09T21:42:59.273" v="601" actId="478"/>
          <ac:grpSpMkLst>
            <pc:docMk/>
            <pc:sldMk cId="3513561013" sldId="271"/>
            <ac:grpSpMk id="19" creationId="{929A58E8-0DBE-3699-7FD8-3B813BD7FC5A}"/>
          </ac:grpSpMkLst>
        </pc:grpChg>
        <pc:inkChg chg="add mod">
          <ac:chgData name="Raymer, Michael L." userId="96c2fb1d-e79c-4ca3-9876-783e98fdd04a" providerId="ADAL" clId="{EA01BCEB-61A2-460B-8DC7-24C832D898EF}" dt="2024-05-09T21:16:39.031" v="274" actId="164"/>
          <ac:inkMkLst>
            <pc:docMk/>
            <pc:sldMk cId="3513561013" sldId="271"/>
            <ac:inkMk id="6" creationId="{1466F238-D77B-9482-8A6B-3AB6CE2E1BC0}"/>
          </ac:inkMkLst>
        </pc:inkChg>
        <pc:inkChg chg="add mod topLvl">
          <ac:chgData name="Raymer, Michael L." userId="96c2fb1d-e79c-4ca3-9876-783e98fdd04a" providerId="ADAL" clId="{EA01BCEB-61A2-460B-8DC7-24C832D898EF}" dt="2024-05-09T21:42:59.273" v="601" actId="478"/>
          <ac:inkMkLst>
            <pc:docMk/>
            <pc:sldMk cId="3513561013" sldId="271"/>
            <ac:inkMk id="7" creationId="{9B1613CE-C0DC-24D6-0C08-3737AE955B65}"/>
          </ac:inkMkLst>
        </pc:inkChg>
        <pc:inkChg chg="add">
          <ac:chgData name="Raymer, Michael L." userId="96c2fb1d-e79c-4ca3-9876-783e98fdd04a" providerId="ADAL" clId="{EA01BCEB-61A2-460B-8DC7-24C832D898EF}" dt="2024-05-09T21:14:18.655" v="239" actId="9405"/>
          <ac:inkMkLst>
            <pc:docMk/>
            <pc:sldMk cId="3513561013" sldId="271"/>
            <ac:inkMk id="8" creationId="{C0C9C9A1-6784-90A9-C0CA-C836A00A65C3}"/>
          </ac:inkMkLst>
        </pc:inkChg>
        <pc:cxnChg chg="add mod">
          <ac:chgData name="Raymer, Michael L." userId="96c2fb1d-e79c-4ca3-9876-783e98fdd04a" providerId="ADAL" clId="{EA01BCEB-61A2-460B-8DC7-24C832D898EF}" dt="2024-05-09T21:43:03.613" v="602" actId="14100"/>
          <ac:cxnSpMkLst>
            <pc:docMk/>
            <pc:sldMk cId="3513561013" sldId="271"/>
            <ac:cxnSpMk id="10" creationId="{C4AB0A2F-47BA-38A3-A39D-14F069498C25}"/>
          </ac:cxnSpMkLst>
        </pc:cxnChg>
      </pc:sldChg>
      <pc:sldChg chg="addSp delSp modSp new mod">
        <pc:chgData name="Raymer, Michael L." userId="96c2fb1d-e79c-4ca3-9876-783e98fdd04a" providerId="ADAL" clId="{EA01BCEB-61A2-460B-8DC7-24C832D898EF}" dt="2024-05-09T21:39:19.453" v="524" actId="115"/>
        <pc:sldMkLst>
          <pc:docMk/>
          <pc:sldMk cId="3332044390" sldId="272"/>
        </pc:sldMkLst>
        <pc:spChg chg="mod">
          <ac:chgData name="Raymer, Michael L." userId="96c2fb1d-e79c-4ca3-9876-783e98fdd04a" providerId="ADAL" clId="{EA01BCEB-61A2-460B-8DC7-24C832D898EF}" dt="2024-05-09T21:39:19.453" v="524" actId="115"/>
          <ac:spMkLst>
            <pc:docMk/>
            <pc:sldMk cId="3332044390" sldId="272"/>
            <ac:spMk id="2" creationId="{AD96C790-FFB2-7733-73F0-45F76A24E59C}"/>
          </ac:spMkLst>
        </pc:spChg>
        <pc:spChg chg="mod">
          <ac:chgData name="Raymer, Michael L." userId="96c2fb1d-e79c-4ca3-9876-783e98fdd04a" providerId="ADAL" clId="{EA01BCEB-61A2-460B-8DC7-24C832D898EF}" dt="2024-05-09T21:35:27.706" v="418" actId="14100"/>
          <ac:spMkLst>
            <pc:docMk/>
            <pc:sldMk cId="3332044390" sldId="272"/>
            <ac:spMk id="3" creationId="{A923841A-48BF-C9F5-BB89-CEDD8CD05329}"/>
          </ac:spMkLst>
        </pc:spChg>
        <pc:spChg chg="add mod">
          <ac:chgData name="Raymer, Michael L." userId="96c2fb1d-e79c-4ca3-9876-783e98fdd04a" providerId="ADAL" clId="{EA01BCEB-61A2-460B-8DC7-24C832D898EF}" dt="2024-05-09T21:38:28.053" v="472" actId="14100"/>
          <ac:spMkLst>
            <pc:docMk/>
            <pc:sldMk cId="3332044390" sldId="272"/>
            <ac:spMk id="7" creationId="{563A039D-2CA4-8671-9CE3-E9A7F57EA9F2}"/>
          </ac:spMkLst>
        </pc:spChg>
        <pc:spChg chg="mod">
          <ac:chgData name="Raymer, Michael L." userId="96c2fb1d-e79c-4ca3-9876-783e98fdd04a" providerId="ADAL" clId="{EA01BCEB-61A2-460B-8DC7-24C832D898EF}" dt="2024-05-09T21:37:08.257" v="458" actId="1076"/>
          <ac:spMkLst>
            <pc:docMk/>
            <pc:sldMk cId="3332044390" sldId="272"/>
            <ac:spMk id="10" creationId="{B551F7F6-63BA-D392-9544-828B6B5721C8}"/>
          </ac:spMkLst>
        </pc:spChg>
        <pc:spChg chg="add del mod">
          <ac:chgData name="Raymer, Michael L." userId="96c2fb1d-e79c-4ca3-9876-783e98fdd04a" providerId="ADAL" clId="{EA01BCEB-61A2-460B-8DC7-24C832D898EF}" dt="2024-05-09T21:37:25.918" v="459" actId="478"/>
          <ac:spMkLst>
            <pc:docMk/>
            <pc:sldMk cId="3332044390" sldId="272"/>
            <ac:spMk id="11" creationId="{688F5081-19E3-68E0-DDFF-0697CD3BDC61}"/>
          </ac:spMkLst>
        </pc:spChg>
        <pc:spChg chg="add mod">
          <ac:chgData name="Raymer, Michael L." userId="96c2fb1d-e79c-4ca3-9876-783e98fdd04a" providerId="ADAL" clId="{EA01BCEB-61A2-460B-8DC7-24C832D898EF}" dt="2024-05-09T21:38:12.837" v="469" actId="120"/>
          <ac:spMkLst>
            <pc:docMk/>
            <pc:sldMk cId="3332044390" sldId="272"/>
            <ac:spMk id="12" creationId="{3753942E-4CB3-9CB8-8157-9DAF4EE47032}"/>
          </ac:spMkLst>
        </pc:spChg>
        <pc:grpChg chg="add del mod">
          <ac:chgData name="Raymer, Michael L." userId="96c2fb1d-e79c-4ca3-9876-783e98fdd04a" providerId="ADAL" clId="{EA01BCEB-61A2-460B-8DC7-24C832D898EF}" dt="2024-05-09T21:37:27.351" v="460" actId="478"/>
          <ac:grpSpMkLst>
            <pc:docMk/>
            <pc:sldMk cId="3332044390" sldId="272"/>
            <ac:grpSpMk id="8" creationId="{E0E7F8B6-BA34-F217-0249-E2730266FA63}"/>
          </ac:grpSpMkLst>
        </pc:grpChg>
        <pc:inkChg chg="mod">
          <ac:chgData name="Raymer, Michael L." userId="96c2fb1d-e79c-4ca3-9876-783e98fdd04a" providerId="ADAL" clId="{EA01BCEB-61A2-460B-8DC7-24C832D898EF}" dt="2024-05-09T21:36:49.629" v="450"/>
          <ac:inkMkLst>
            <pc:docMk/>
            <pc:sldMk cId="3332044390" sldId="272"/>
            <ac:inkMk id="9" creationId="{C401B507-DFE1-4408-6934-D36761DB03EB}"/>
          </ac:inkMkLst>
        </pc:inkChg>
      </pc:sldChg>
      <pc:sldChg chg="modSp add mod">
        <pc:chgData name="Raymer, Michael L." userId="96c2fb1d-e79c-4ca3-9876-783e98fdd04a" providerId="ADAL" clId="{EA01BCEB-61A2-460B-8DC7-24C832D898EF}" dt="2024-05-09T21:40:59.133" v="543" actId="1036"/>
        <pc:sldMkLst>
          <pc:docMk/>
          <pc:sldMk cId="2075032679" sldId="273"/>
        </pc:sldMkLst>
        <pc:spChg chg="mod">
          <ac:chgData name="Raymer, Michael L." userId="96c2fb1d-e79c-4ca3-9876-783e98fdd04a" providerId="ADAL" clId="{EA01BCEB-61A2-460B-8DC7-24C832D898EF}" dt="2024-05-09T21:39:14.987" v="523" actId="115"/>
          <ac:spMkLst>
            <pc:docMk/>
            <pc:sldMk cId="2075032679" sldId="273"/>
            <ac:spMk id="2" creationId="{AD96C790-FFB2-7733-73F0-45F76A24E59C}"/>
          </ac:spMkLst>
        </pc:spChg>
        <pc:spChg chg="mod">
          <ac:chgData name="Raymer, Michael L." userId="96c2fb1d-e79c-4ca3-9876-783e98fdd04a" providerId="ADAL" clId="{EA01BCEB-61A2-460B-8DC7-24C832D898EF}" dt="2024-05-09T21:39:36.821" v="533" actId="20577"/>
          <ac:spMkLst>
            <pc:docMk/>
            <pc:sldMk cId="2075032679" sldId="273"/>
            <ac:spMk id="3" creationId="{A923841A-48BF-C9F5-BB89-CEDD8CD05329}"/>
          </ac:spMkLst>
        </pc:spChg>
        <pc:spChg chg="mod">
          <ac:chgData name="Raymer, Michael L." userId="96c2fb1d-e79c-4ca3-9876-783e98fdd04a" providerId="ADAL" clId="{EA01BCEB-61A2-460B-8DC7-24C832D898EF}" dt="2024-05-09T21:40:53.748" v="540" actId="14100"/>
          <ac:spMkLst>
            <pc:docMk/>
            <pc:sldMk cId="2075032679" sldId="273"/>
            <ac:spMk id="7" creationId="{563A039D-2CA4-8671-9CE3-E9A7F57EA9F2}"/>
          </ac:spMkLst>
        </pc:spChg>
        <pc:spChg chg="mod">
          <ac:chgData name="Raymer, Michael L." userId="96c2fb1d-e79c-4ca3-9876-783e98fdd04a" providerId="ADAL" clId="{EA01BCEB-61A2-460B-8DC7-24C832D898EF}" dt="2024-05-09T21:40:59.133" v="543" actId="1036"/>
          <ac:spMkLst>
            <pc:docMk/>
            <pc:sldMk cId="2075032679" sldId="273"/>
            <ac:spMk id="12" creationId="{3753942E-4CB3-9CB8-8157-9DAF4EE47032}"/>
          </ac:spMkLst>
        </pc:spChg>
      </pc:sldChg>
      <pc:sldChg chg="addSp delSp modSp add mod">
        <pc:chgData name="Raymer, Michael L." userId="96c2fb1d-e79c-4ca3-9876-783e98fdd04a" providerId="ADAL" clId="{EA01BCEB-61A2-460B-8DC7-24C832D898EF}" dt="2024-05-09T21:46:05.634" v="648" actId="404"/>
        <pc:sldMkLst>
          <pc:docMk/>
          <pc:sldMk cId="1322081636" sldId="274"/>
        </pc:sldMkLst>
        <pc:spChg chg="add mod">
          <ac:chgData name="Raymer, Michael L." userId="96c2fb1d-e79c-4ca3-9876-783e98fdd04a" providerId="ADAL" clId="{EA01BCEB-61A2-460B-8DC7-24C832D898EF}" dt="2024-05-09T21:42:06.316" v="549"/>
          <ac:spMkLst>
            <pc:docMk/>
            <pc:sldMk cId="1322081636" sldId="274"/>
            <ac:spMk id="6" creationId="{CCD43CC0-4FBF-B193-C335-A40CBB666FEC}"/>
          </ac:spMkLst>
        </pc:spChg>
        <pc:spChg chg="mod">
          <ac:chgData name="Raymer, Michael L." userId="96c2fb1d-e79c-4ca3-9876-783e98fdd04a" providerId="ADAL" clId="{EA01BCEB-61A2-460B-8DC7-24C832D898EF}" dt="2024-05-09T21:41:47.975" v="547" actId="20577"/>
          <ac:spMkLst>
            <pc:docMk/>
            <pc:sldMk cId="1322081636" sldId="274"/>
            <ac:spMk id="7" creationId="{563A039D-2CA4-8671-9CE3-E9A7F57EA9F2}"/>
          </ac:spMkLst>
        </pc:spChg>
        <pc:spChg chg="del">
          <ac:chgData name="Raymer, Michael L." userId="96c2fb1d-e79c-4ca3-9876-783e98fdd04a" providerId="ADAL" clId="{EA01BCEB-61A2-460B-8DC7-24C832D898EF}" dt="2024-05-09T21:41:42.921" v="545" actId="478"/>
          <ac:spMkLst>
            <pc:docMk/>
            <pc:sldMk cId="1322081636" sldId="274"/>
            <ac:spMk id="12" creationId="{3753942E-4CB3-9CB8-8157-9DAF4EE47032}"/>
          </ac:spMkLst>
        </pc:spChg>
        <pc:spChg chg="mod">
          <ac:chgData name="Raymer, Michael L." userId="96c2fb1d-e79c-4ca3-9876-783e98fdd04a" providerId="ADAL" clId="{EA01BCEB-61A2-460B-8DC7-24C832D898EF}" dt="2024-05-09T21:42:04.761" v="548"/>
          <ac:spMkLst>
            <pc:docMk/>
            <pc:sldMk cId="1322081636" sldId="274"/>
            <ac:spMk id="13" creationId="{F1588995-2A77-7B59-4444-743407ACD9B9}"/>
          </ac:spMkLst>
        </pc:spChg>
        <pc:spChg chg="add mod">
          <ac:chgData name="Raymer, Michael L." userId="96c2fb1d-e79c-4ca3-9876-783e98fdd04a" providerId="ADAL" clId="{EA01BCEB-61A2-460B-8DC7-24C832D898EF}" dt="2024-05-09T21:42:04.761" v="548"/>
          <ac:spMkLst>
            <pc:docMk/>
            <pc:sldMk cId="1322081636" sldId="274"/>
            <ac:spMk id="14" creationId="{700A9A0A-B0D9-C434-DACB-42E63C857C49}"/>
          </ac:spMkLst>
        </pc:spChg>
        <pc:spChg chg="del mod topLvl">
          <ac:chgData name="Raymer, Michael L." userId="96c2fb1d-e79c-4ca3-9876-783e98fdd04a" providerId="ADAL" clId="{EA01BCEB-61A2-460B-8DC7-24C832D898EF}" dt="2024-05-09T21:42:53.778" v="600" actId="478"/>
          <ac:spMkLst>
            <pc:docMk/>
            <pc:sldMk cId="1322081636" sldId="274"/>
            <ac:spMk id="19" creationId="{E5EED366-AEF4-B863-21CD-167F6DCF7DA4}"/>
          </ac:spMkLst>
        </pc:spChg>
        <pc:spChg chg="add mod">
          <ac:chgData name="Raymer, Michael L." userId="96c2fb1d-e79c-4ca3-9876-783e98fdd04a" providerId="ADAL" clId="{EA01BCEB-61A2-460B-8DC7-24C832D898EF}" dt="2024-05-09T21:42:51.068" v="599" actId="1076"/>
          <ac:spMkLst>
            <pc:docMk/>
            <pc:sldMk cId="1322081636" sldId="274"/>
            <ac:spMk id="20" creationId="{2F947617-D68B-D893-41B1-47CDC744EA36}"/>
          </ac:spMkLst>
        </pc:spChg>
        <pc:spChg chg="add mod">
          <ac:chgData name="Raymer, Michael L." userId="96c2fb1d-e79c-4ca3-9876-783e98fdd04a" providerId="ADAL" clId="{EA01BCEB-61A2-460B-8DC7-24C832D898EF}" dt="2024-05-09T21:44:09.582" v="617" actId="1076"/>
          <ac:spMkLst>
            <pc:docMk/>
            <pc:sldMk cId="1322081636" sldId="274"/>
            <ac:spMk id="23" creationId="{8021DD32-ECEF-99CB-1DB1-F9D91EFCC245}"/>
          </ac:spMkLst>
        </pc:spChg>
        <pc:spChg chg="add mod">
          <ac:chgData name="Raymer, Michael L." userId="96c2fb1d-e79c-4ca3-9876-783e98fdd04a" providerId="ADAL" clId="{EA01BCEB-61A2-460B-8DC7-24C832D898EF}" dt="2024-05-09T21:44:09.582" v="617" actId="1076"/>
          <ac:spMkLst>
            <pc:docMk/>
            <pc:sldMk cId="1322081636" sldId="274"/>
            <ac:spMk id="24" creationId="{D77D6D8C-0A94-296A-2FCB-53898DB9D108}"/>
          </ac:spMkLst>
        </pc:spChg>
        <pc:spChg chg="add mod">
          <ac:chgData name="Raymer, Michael L." userId="96c2fb1d-e79c-4ca3-9876-783e98fdd04a" providerId="ADAL" clId="{EA01BCEB-61A2-460B-8DC7-24C832D898EF}" dt="2024-05-09T21:44:09.582" v="617" actId="1076"/>
          <ac:spMkLst>
            <pc:docMk/>
            <pc:sldMk cId="1322081636" sldId="274"/>
            <ac:spMk id="25" creationId="{70755DEF-928C-57CF-CE37-3CD86EA2F3B5}"/>
          </ac:spMkLst>
        </pc:spChg>
        <pc:spChg chg="add mod">
          <ac:chgData name="Raymer, Michael L." userId="96c2fb1d-e79c-4ca3-9876-783e98fdd04a" providerId="ADAL" clId="{EA01BCEB-61A2-460B-8DC7-24C832D898EF}" dt="2024-05-09T21:45:31.217" v="637" actId="1076"/>
          <ac:spMkLst>
            <pc:docMk/>
            <pc:sldMk cId="1322081636" sldId="274"/>
            <ac:spMk id="36" creationId="{D9F16003-5E23-060D-9157-C49F86F8CE2A}"/>
          </ac:spMkLst>
        </pc:spChg>
        <pc:spChg chg="add mod">
          <ac:chgData name="Raymer, Michael L." userId="96c2fb1d-e79c-4ca3-9876-783e98fdd04a" providerId="ADAL" clId="{EA01BCEB-61A2-460B-8DC7-24C832D898EF}" dt="2024-05-09T21:45:37.478" v="640" actId="20577"/>
          <ac:spMkLst>
            <pc:docMk/>
            <pc:sldMk cId="1322081636" sldId="274"/>
            <ac:spMk id="37" creationId="{10F5A659-BFEE-F2DE-8455-7D9DA6C1D208}"/>
          </ac:spMkLst>
        </pc:spChg>
        <pc:spChg chg="add mod">
          <ac:chgData name="Raymer, Michael L." userId="96c2fb1d-e79c-4ca3-9876-783e98fdd04a" providerId="ADAL" clId="{EA01BCEB-61A2-460B-8DC7-24C832D898EF}" dt="2024-05-09T21:45:38.696" v="641" actId="20577"/>
          <ac:spMkLst>
            <pc:docMk/>
            <pc:sldMk cId="1322081636" sldId="274"/>
            <ac:spMk id="38" creationId="{8541D6C0-B7F2-985A-132F-138620690ADD}"/>
          </ac:spMkLst>
        </pc:spChg>
        <pc:spChg chg="add mod">
          <ac:chgData name="Raymer, Michael L." userId="96c2fb1d-e79c-4ca3-9876-783e98fdd04a" providerId="ADAL" clId="{EA01BCEB-61A2-460B-8DC7-24C832D898EF}" dt="2024-05-09T21:46:05.634" v="648" actId="404"/>
          <ac:spMkLst>
            <pc:docMk/>
            <pc:sldMk cId="1322081636" sldId="274"/>
            <ac:spMk id="40" creationId="{BC6144DA-6D86-163F-0543-A533FF5D96FF}"/>
          </ac:spMkLst>
        </pc:spChg>
        <pc:grpChg chg="add mod">
          <ac:chgData name="Raymer, Michael L." userId="96c2fb1d-e79c-4ca3-9876-783e98fdd04a" providerId="ADAL" clId="{EA01BCEB-61A2-460B-8DC7-24C832D898EF}" dt="2024-05-09T21:42:04.761" v="548"/>
          <ac:grpSpMkLst>
            <pc:docMk/>
            <pc:sldMk cId="1322081636" sldId="274"/>
            <ac:grpSpMk id="10" creationId="{9079EEC3-3627-6C3E-8B76-D6E8B691759A}"/>
          </ac:grpSpMkLst>
        </pc:grpChg>
        <pc:grpChg chg="add del mod">
          <ac:chgData name="Raymer, Michael L." userId="96c2fb1d-e79c-4ca3-9876-783e98fdd04a" providerId="ADAL" clId="{EA01BCEB-61A2-460B-8DC7-24C832D898EF}" dt="2024-05-09T21:42:53.778" v="600" actId="478"/>
          <ac:grpSpMkLst>
            <pc:docMk/>
            <pc:sldMk cId="1322081636" sldId="274"/>
            <ac:grpSpMk id="17" creationId="{FFC92A3F-9423-5020-CC42-909FF87A80A8}"/>
          </ac:grpSpMkLst>
        </pc:grpChg>
        <pc:inkChg chg="add mod">
          <ac:chgData name="Raymer, Michael L." userId="96c2fb1d-e79c-4ca3-9876-783e98fdd04a" providerId="ADAL" clId="{EA01BCEB-61A2-460B-8DC7-24C832D898EF}" dt="2024-05-09T21:42:04.761" v="548"/>
          <ac:inkMkLst>
            <pc:docMk/>
            <pc:sldMk cId="1322081636" sldId="274"/>
            <ac:inkMk id="8" creationId="{EC5A7F3F-8605-79C8-1BC3-BACBD895DA30}"/>
          </ac:inkMkLst>
        </pc:inkChg>
        <pc:inkChg chg="mod">
          <ac:chgData name="Raymer, Michael L." userId="96c2fb1d-e79c-4ca3-9876-783e98fdd04a" providerId="ADAL" clId="{EA01BCEB-61A2-460B-8DC7-24C832D898EF}" dt="2024-05-09T21:42:04.761" v="548"/>
          <ac:inkMkLst>
            <pc:docMk/>
            <pc:sldMk cId="1322081636" sldId="274"/>
            <ac:inkMk id="11" creationId="{0DD0EC9B-9CE9-462F-F9B7-225451B8809C}"/>
          </ac:inkMkLst>
        </pc:inkChg>
        <pc:inkChg chg="add mod">
          <ac:chgData name="Raymer, Michael L." userId="96c2fb1d-e79c-4ca3-9876-783e98fdd04a" providerId="ADAL" clId="{EA01BCEB-61A2-460B-8DC7-24C832D898EF}" dt="2024-05-09T21:43:24.494" v="605" actId="1076"/>
          <ac:inkMkLst>
            <pc:docMk/>
            <pc:sldMk cId="1322081636" sldId="274"/>
            <ac:inkMk id="15" creationId="{5F56A9B0-7D13-6B9F-5421-E78A5734D8FA}"/>
          </ac:inkMkLst>
        </pc:inkChg>
        <pc:inkChg chg="mod topLvl">
          <ac:chgData name="Raymer, Michael L." userId="96c2fb1d-e79c-4ca3-9876-783e98fdd04a" providerId="ADAL" clId="{EA01BCEB-61A2-460B-8DC7-24C832D898EF}" dt="2024-05-09T21:42:53.778" v="600" actId="478"/>
          <ac:inkMkLst>
            <pc:docMk/>
            <pc:sldMk cId="1322081636" sldId="274"/>
            <ac:inkMk id="18" creationId="{54F9CBFD-77DB-E412-21E3-62EB2E6D6992}"/>
          </ac:inkMkLst>
        </pc:inkChg>
        <pc:inkChg chg="add mod">
          <ac:chgData name="Raymer, Michael L." userId="96c2fb1d-e79c-4ca3-9876-783e98fdd04a" providerId="ADAL" clId="{EA01BCEB-61A2-460B-8DC7-24C832D898EF}" dt="2024-05-09T21:44:27.071" v="622" actId="1076"/>
          <ac:inkMkLst>
            <pc:docMk/>
            <pc:sldMk cId="1322081636" sldId="274"/>
            <ac:inkMk id="26" creationId="{0B18AA76-78B9-9898-B983-3825394C630B}"/>
          </ac:inkMkLst>
        </pc:inkChg>
        <pc:inkChg chg="add mod">
          <ac:chgData name="Raymer, Michael L." userId="96c2fb1d-e79c-4ca3-9876-783e98fdd04a" providerId="ADAL" clId="{EA01BCEB-61A2-460B-8DC7-24C832D898EF}" dt="2024-05-09T21:44:29.455" v="623" actId="571"/>
          <ac:inkMkLst>
            <pc:docMk/>
            <pc:sldMk cId="1322081636" sldId="274"/>
            <ac:inkMk id="27" creationId="{A84DF007-1939-74CE-DA60-214621613EC9}"/>
          </ac:inkMkLst>
        </pc:inkChg>
        <pc:inkChg chg="add mod">
          <ac:chgData name="Raymer, Michael L." userId="96c2fb1d-e79c-4ca3-9876-783e98fdd04a" providerId="ADAL" clId="{EA01BCEB-61A2-460B-8DC7-24C832D898EF}" dt="2024-05-09T21:44:32.951" v="624" actId="571"/>
          <ac:inkMkLst>
            <pc:docMk/>
            <pc:sldMk cId="1322081636" sldId="274"/>
            <ac:inkMk id="28" creationId="{C265CC8B-1588-77C9-F41D-E0C1D0EF2BE3}"/>
          </ac:inkMkLst>
        </pc:inkChg>
        <pc:cxnChg chg="add mod">
          <ac:chgData name="Raymer, Michael L." userId="96c2fb1d-e79c-4ca3-9876-783e98fdd04a" providerId="ADAL" clId="{EA01BCEB-61A2-460B-8DC7-24C832D898EF}" dt="2024-05-09T21:42:04.761" v="548"/>
          <ac:cxnSpMkLst>
            <pc:docMk/>
            <pc:sldMk cId="1322081636" sldId="274"/>
            <ac:cxnSpMk id="9" creationId="{2FB20DE3-C7EA-5470-4761-BEFB76D1454A}"/>
          </ac:cxnSpMkLst>
        </pc:cxnChg>
        <pc:cxnChg chg="add mod">
          <ac:chgData name="Raymer, Michael L." userId="96c2fb1d-e79c-4ca3-9876-783e98fdd04a" providerId="ADAL" clId="{EA01BCEB-61A2-460B-8DC7-24C832D898EF}" dt="2024-05-09T21:43:21.117" v="604" actId="14100"/>
          <ac:cxnSpMkLst>
            <pc:docMk/>
            <pc:sldMk cId="1322081636" sldId="274"/>
            <ac:cxnSpMk id="16" creationId="{AC0988AE-AF5E-A198-2B4F-1A10E10B3145}"/>
          </ac:cxnSpMkLst>
        </pc:cxnChg>
        <pc:cxnChg chg="add mod">
          <ac:chgData name="Raymer, Michael L." userId="96c2fb1d-e79c-4ca3-9876-783e98fdd04a" providerId="ADAL" clId="{EA01BCEB-61A2-460B-8DC7-24C832D898EF}" dt="2024-05-09T21:44:47.527" v="628" actId="14100"/>
          <ac:cxnSpMkLst>
            <pc:docMk/>
            <pc:sldMk cId="1322081636" sldId="274"/>
            <ac:cxnSpMk id="29" creationId="{6A53A2FA-9516-08F8-AB19-4314AFDEE979}"/>
          </ac:cxnSpMkLst>
        </pc:cxnChg>
        <pc:cxnChg chg="add mod">
          <ac:chgData name="Raymer, Michael L." userId="96c2fb1d-e79c-4ca3-9876-783e98fdd04a" providerId="ADAL" clId="{EA01BCEB-61A2-460B-8DC7-24C832D898EF}" dt="2024-05-09T21:44:51.399" v="629" actId="14100"/>
          <ac:cxnSpMkLst>
            <pc:docMk/>
            <pc:sldMk cId="1322081636" sldId="274"/>
            <ac:cxnSpMk id="30" creationId="{935C31B6-62D5-BF9B-6D3D-AEB0FD0BB5DF}"/>
          </ac:cxnSpMkLst>
        </pc:cxnChg>
        <pc:cxnChg chg="add mod">
          <ac:chgData name="Raymer, Michael L." userId="96c2fb1d-e79c-4ca3-9876-783e98fdd04a" providerId="ADAL" clId="{EA01BCEB-61A2-460B-8DC7-24C832D898EF}" dt="2024-05-09T21:44:56.264" v="630" actId="14100"/>
          <ac:cxnSpMkLst>
            <pc:docMk/>
            <pc:sldMk cId="1322081636" sldId="274"/>
            <ac:cxnSpMk id="31" creationId="{91037156-DE4C-65E0-629E-BE1D8E29D5AC}"/>
          </ac:cxnSpMkLst>
        </pc:cxnChg>
      </pc:sldChg>
      <pc:sldChg chg="addSp modSp new mod">
        <pc:chgData name="Raymer, Michael L." userId="96c2fb1d-e79c-4ca3-9876-783e98fdd04a" providerId="ADAL" clId="{EA01BCEB-61A2-460B-8DC7-24C832D898EF}" dt="2024-05-09T22:00:44.283" v="1321" actId="1076"/>
        <pc:sldMkLst>
          <pc:docMk/>
          <pc:sldMk cId="4189998241" sldId="275"/>
        </pc:sldMkLst>
        <pc:spChg chg="mod">
          <ac:chgData name="Raymer, Michael L." userId="96c2fb1d-e79c-4ca3-9876-783e98fdd04a" providerId="ADAL" clId="{EA01BCEB-61A2-460B-8DC7-24C832D898EF}" dt="2024-05-09T21:47:02.308" v="700" actId="20577"/>
          <ac:spMkLst>
            <pc:docMk/>
            <pc:sldMk cId="4189998241" sldId="275"/>
            <ac:spMk id="2" creationId="{DD9B461F-FAA0-66CB-5C2B-87366445B4AB}"/>
          </ac:spMkLst>
        </pc:spChg>
        <pc:spChg chg="mod">
          <ac:chgData name="Raymer, Michael L." userId="96c2fb1d-e79c-4ca3-9876-783e98fdd04a" providerId="ADAL" clId="{EA01BCEB-61A2-460B-8DC7-24C832D898EF}" dt="2024-05-09T21:59:05.558" v="1194" actId="20577"/>
          <ac:spMkLst>
            <pc:docMk/>
            <pc:sldMk cId="4189998241" sldId="275"/>
            <ac:spMk id="3" creationId="{68C77991-EA8B-D713-E672-0407D3D92B51}"/>
          </ac:spMkLst>
        </pc:spChg>
        <pc:spChg chg="add mod">
          <ac:chgData name="Raymer, Michael L." userId="96c2fb1d-e79c-4ca3-9876-783e98fdd04a" providerId="ADAL" clId="{EA01BCEB-61A2-460B-8DC7-24C832D898EF}" dt="2024-05-09T22:00:44.283" v="1321" actId="1076"/>
          <ac:spMkLst>
            <pc:docMk/>
            <pc:sldMk cId="4189998241" sldId="275"/>
            <ac:spMk id="6" creationId="{ACAD84D4-B4BC-1D6D-70DF-1EF8E70653F6}"/>
          </ac:spMkLst>
        </pc:spChg>
      </pc:sldChg>
      <pc:sldChg chg="addSp modSp new mod">
        <pc:chgData name="Raymer, Michael L." userId="96c2fb1d-e79c-4ca3-9876-783e98fdd04a" providerId="ADAL" clId="{EA01BCEB-61A2-460B-8DC7-24C832D898EF}" dt="2024-05-09T21:56:03.398" v="1160" actId="1076"/>
        <pc:sldMkLst>
          <pc:docMk/>
          <pc:sldMk cId="3230574081" sldId="276"/>
        </pc:sldMkLst>
        <pc:spChg chg="mod">
          <ac:chgData name="Raymer, Michael L." userId="96c2fb1d-e79c-4ca3-9876-783e98fdd04a" providerId="ADAL" clId="{EA01BCEB-61A2-460B-8DC7-24C832D898EF}" dt="2024-05-09T21:51:22.092" v="904" actId="20577"/>
          <ac:spMkLst>
            <pc:docMk/>
            <pc:sldMk cId="3230574081" sldId="276"/>
            <ac:spMk id="2" creationId="{8B1AB6AC-2178-E009-A23A-EA5775EF5C5A}"/>
          </ac:spMkLst>
        </pc:spChg>
        <pc:spChg chg="mod">
          <ac:chgData name="Raymer, Michael L." userId="96c2fb1d-e79c-4ca3-9876-783e98fdd04a" providerId="ADAL" clId="{EA01BCEB-61A2-460B-8DC7-24C832D898EF}" dt="2024-05-09T21:55:49.359" v="1155" actId="14100"/>
          <ac:spMkLst>
            <pc:docMk/>
            <pc:sldMk cId="3230574081" sldId="276"/>
            <ac:spMk id="3" creationId="{C3EE969D-0890-403E-0D67-80E5644284B6}"/>
          </ac:spMkLst>
        </pc:spChg>
        <pc:spChg chg="add mod">
          <ac:chgData name="Raymer, Michael L." userId="96c2fb1d-e79c-4ca3-9876-783e98fdd04a" providerId="ADAL" clId="{EA01BCEB-61A2-460B-8DC7-24C832D898EF}" dt="2024-05-09T21:56:03.398" v="1160" actId="1076"/>
          <ac:spMkLst>
            <pc:docMk/>
            <pc:sldMk cId="3230574081" sldId="276"/>
            <ac:spMk id="7" creationId="{7830C1C1-D04C-013A-D559-A825F52B9C77}"/>
          </ac:spMkLst>
        </pc:spChg>
      </pc:sldChg>
      <pc:sldChg chg="addSp delSp modSp new mod">
        <pc:chgData name="Raymer, Michael L." userId="96c2fb1d-e79c-4ca3-9876-783e98fdd04a" providerId="ADAL" clId="{EA01BCEB-61A2-460B-8DC7-24C832D898EF}" dt="2024-05-09T22:21:08.578" v="1624" actId="1076"/>
        <pc:sldMkLst>
          <pc:docMk/>
          <pc:sldMk cId="2865365885" sldId="277"/>
        </pc:sldMkLst>
        <pc:spChg chg="mod">
          <ac:chgData name="Raymer, Michael L." userId="96c2fb1d-e79c-4ca3-9876-783e98fdd04a" providerId="ADAL" clId="{EA01BCEB-61A2-460B-8DC7-24C832D898EF}" dt="2024-05-09T22:01:47.760" v="1342" actId="20577"/>
          <ac:spMkLst>
            <pc:docMk/>
            <pc:sldMk cId="2865365885" sldId="277"/>
            <ac:spMk id="2" creationId="{BC51E9D6-4BBD-69DC-5080-C11671967A03}"/>
          </ac:spMkLst>
        </pc:spChg>
        <pc:spChg chg="mod">
          <ac:chgData name="Raymer, Michael L." userId="96c2fb1d-e79c-4ca3-9876-783e98fdd04a" providerId="ADAL" clId="{EA01BCEB-61A2-460B-8DC7-24C832D898EF}" dt="2024-05-09T22:02:29.519" v="1399" actId="20577"/>
          <ac:spMkLst>
            <pc:docMk/>
            <pc:sldMk cId="2865365885" sldId="277"/>
            <ac:spMk id="3" creationId="{640AA07A-C8FD-2CB0-4669-AD582F8838F8}"/>
          </ac:spMkLst>
        </pc:spChg>
        <pc:spChg chg="add del">
          <ac:chgData name="Raymer, Michael L." userId="96c2fb1d-e79c-4ca3-9876-783e98fdd04a" providerId="ADAL" clId="{EA01BCEB-61A2-460B-8DC7-24C832D898EF}" dt="2024-05-09T22:08:29.704" v="1401" actId="478"/>
          <ac:spMkLst>
            <pc:docMk/>
            <pc:sldMk cId="2865365885" sldId="277"/>
            <ac:spMk id="6" creationId="{66D97E69-A492-2DE0-5BC7-8061C445DA5E}"/>
          </ac:spMkLst>
        </pc:spChg>
        <pc:picChg chg="add del mod">
          <ac:chgData name="Raymer, Michael L." userId="96c2fb1d-e79c-4ca3-9876-783e98fdd04a" providerId="ADAL" clId="{EA01BCEB-61A2-460B-8DC7-24C832D898EF}" dt="2024-05-09T22:10:01.927" v="1404" actId="478"/>
          <ac:picMkLst>
            <pc:docMk/>
            <pc:sldMk cId="2865365885" sldId="277"/>
            <ac:picMk id="8" creationId="{950967FA-E735-46F0-741C-AEF660D8EF95}"/>
          </ac:picMkLst>
        </pc:picChg>
        <pc:picChg chg="add del mod">
          <ac:chgData name="Raymer, Michael L." userId="96c2fb1d-e79c-4ca3-9876-783e98fdd04a" providerId="ADAL" clId="{EA01BCEB-61A2-460B-8DC7-24C832D898EF}" dt="2024-05-09T22:10:52.067" v="1415" actId="478"/>
          <ac:picMkLst>
            <pc:docMk/>
            <pc:sldMk cId="2865365885" sldId="277"/>
            <ac:picMk id="10" creationId="{0D66D687-CB16-E199-6C7F-1F7C72FB8FCA}"/>
          </ac:picMkLst>
        </pc:picChg>
        <pc:picChg chg="add del mod">
          <ac:chgData name="Raymer, Michael L." userId="96c2fb1d-e79c-4ca3-9876-783e98fdd04a" providerId="ADAL" clId="{EA01BCEB-61A2-460B-8DC7-24C832D898EF}" dt="2024-05-09T22:10:33.425" v="1409" actId="478"/>
          <ac:picMkLst>
            <pc:docMk/>
            <pc:sldMk cId="2865365885" sldId="277"/>
            <ac:picMk id="1028" creationId="{6341F566-3D50-5E0F-3D3B-6A6BF184D598}"/>
          </ac:picMkLst>
        </pc:picChg>
        <pc:picChg chg="add del mod">
          <ac:chgData name="Raymer, Michael L." userId="96c2fb1d-e79c-4ca3-9876-783e98fdd04a" providerId="ADAL" clId="{EA01BCEB-61A2-460B-8DC7-24C832D898EF}" dt="2024-05-09T22:17:37.215" v="1621" actId="21"/>
          <ac:picMkLst>
            <pc:docMk/>
            <pc:sldMk cId="2865365885" sldId="277"/>
            <ac:picMk id="1030" creationId="{7FECA957-CAF0-70A5-36AF-49249A1FF99A}"/>
          </ac:picMkLst>
        </pc:picChg>
        <pc:picChg chg="add mod">
          <ac:chgData name="Raymer, Michael L." userId="96c2fb1d-e79c-4ca3-9876-783e98fdd04a" providerId="ADAL" clId="{EA01BCEB-61A2-460B-8DC7-24C832D898EF}" dt="2024-05-09T22:21:08.578" v="1624" actId="1076"/>
          <ac:picMkLst>
            <pc:docMk/>
            <pc:sldMk cId="2865365885" sldId="277"/>
            <ac:picMk id="1032" creationId="{F93B2E1E-311D-FF08-125C-9085C3869F84}"/>
          </ac:picMkLst>
        </pc:picChg>
      </pc:sldChg>
      <pc:sldChg chg="addSp delSp modSp new mod">
        <pc:chgData name="Raymer, Michael L." userId="96c2fb1d-e79c-4ca3-9876-783e98fdd04a" providerId="ADAL" clId="{EA01BCEB-61A2-460B-8DC7-24C832D898EF}" dt="2024-05-10T19:35:51.999" v="3319" actId="1036"/>
        <pc:sldMkLst>
          <pc:docMk/>
          <pc:sldMk cId="3519731321" sldId="278"/>
        </pc:sldMkLst>
        <pc:spChg chg="mod">
          <ac:chgData name="Raymer, Michael L." userId="96c2fb1d-e79c-4ca3-9876-783e98fdd04a" providerId="ADAL" clId="{EA01BCEB-61A2-460B-8DC7-24C832D898EF}" dt="2024-05-09T22:14:27.173" v="1430" actId="20577"/>
          <ac:spMkLst>
            <pc:docMk/>
            <pc:sldMk cId="3519731321" sldId="278"/>
            <ac:spMk id="2" creationId="{568BF035-1178-A58D-0AB8-F373BE72998F}"/>
          </ac:spMkLst>
        </pc:spChg>
        <pc:spChg chg="mod">
          <ac:chgData name="Raymer, Michael L." userId="96c2fb1d-e79c-4ca3-9876-783e98fdd04a" providerId="ADAL" clId="{EA01BCEB-61A2-460B-8DC7-24C832D898EF}" dt="2024-05-10T13:59:29.092" v="1908" actId="14100"/>
          <ac:spMkLst>
            <pc:docMk/>
            <pc:sldMk cId="3519731321" sldId="278"/>
            <ac:spMk id="3" creationId="{0C1A308F-AF51-66D9-C7EE-EC3BB601D4A1}"/>
          </ac:spMkLst>
        </pc:spChg>
        <pc:spChg chg="add mod">
          <ac:chgData name="Raymer, Michael L." userId="96c2fb1d-e79c-4ca3-9876-783e98fdd04a" providerId="ADAL" clId="{EA01BCEB-61A2-460B-8DC7-24C832D898EF}" dt="2024-05-10T14:00:53.470" v="1924" actId="1076"/>
          <ac:spMkLst>
            <pc:docMk/>
            <pc:sldMk cId="3519731321" sldId="278"/>
            <ac:spMk id="7" creationId="{627096B5-925F-C966-AD24-6CE9DD79D2E5}"/>
          </ac:spMkLst>
        </pc:spChg>
        <pc:spChg chg="add mod">
          <ac:chgData name="Raymer, Michael L." userId="96c2fb1d-e79c-4ca3-9876-783e98fdd04a" providerId="ADAL" clId="{EA01BCEB-61A2-460B-8DC7-24C832D898EF}" dt="2024-05-10T14:01:02.278" v="1925" actId="571"/>
          <ac:spMkLst>
            <pc:docMk/>
            <pc:sldMk cId="3519731321" sldId="278"/>
            <ac:spMk id="8" creationId="{D5361FDE-6497-5C14-8E62-C5E91D62C04C}"/>
          </ac:spMkLst>
        </pc:spChg>
        <pc:picChg chg="add mod">
          <ac:chgData name="Raymer, Michael L." userId="96c2fb1d-e79c-4ca3-9876-783e98fdd04a" providerId="ADAL" clId="{EA01BCEB-61A2-460B-8DC7-24C832D898EF}" dt="2024-05-10T19:35:51.999" v="3319" actId="1036"/>
          <ac:picMkLst>
            <pc:docMk/>
            <pc:sldMk cId="3519731321" sldId="278"/>
            <ac:picMk id="9" creationId="{183D2DE9-1CD2-47B2-3F3C-72A9708AB38D}"/>
          </ac:picMkLst>
        </pc:picChg>
        <pc:picChg chg="add del mod">
          <ac:chgData name="Raymer, Michael L." userId="96c2fb1d-e79c-4ca3-9876-783e98fdd04a" providerId="ADAL" clId="{EA01BCEB-61A2-460B-8DC7-24C832D898EF}" dt="2024-05-10T19:33:45.748" v="3297" actId="478"/>
          <ac:picMkLst>
            <pc:docMk/>
            <pc:sldMk cId="3519731321" sldId="278"/>
            <ac:picMk id="1026" creationId="{49297065-E120-7186-F3F6-2EC60EF447FF}"/>
          </ac:picMkLst>
        </pc:picChg>
        <pc:picChg chg="add del mod">
          <ac:chgData name="Raymer, Michael L." userId="96c2fb1d-e79c-4ca3-9876-783e98fdd04a" providerId="ADAL" clId="{EA01BCEB-61A2-460B-8DC7-24C832D898EF}" dt="2024-05-10T19:34:40.464" v="3305" actId="478"/>
          <ac:picMkLst>
            <pc:docMk/>
            <pc:sldMk cId="3519731321" sldId="278"/>
            <ac:picMk id="1028" creationId="{CE964BDD-E1DB-0AF5-EDE7-7F1CE6543513}"/>
          </ac:picMkLst>
        </pc:picChg>
        <pc:picChg chg="add del mod">
          <ac:chgData name="Raymer, Michael L." userId="96c2fb1d-e79c-4ca3-9876-783e98fdd04a" providerId="ADAL" clId="{EA01BCEB-61A2-460B-8DC7-24C832D898EF}" dt="2024-05-10T13:59:24.894" v="1907" actId="478"/>
          <ac:picMkLst>
            <pc:docMk/>
            <pc:sldMk cId="3519731321" sldId="278"/>
            <ac:picMk id="1030" creationId="{7FECA957-CAF0-70A5-36AF-49249A1FF99A}"/>
          </ac:picMkLst>
        </pc:picChg>
      </pc:sldChg>
      <pc:sldChg chg="addSp modSp new mod">
        <pc:chgData name="Raymer, Michael L." userId="96c2fb1d-e79c-4ca3-9876-783e98fdd04a" providerId="ADAL" clId="{EA01BCEB-61A2-460B-8DC7-24C832D898EF}" dt="2024-05-10T14:47:56.320" v="2348" actId="20577"/>
        <pc:sldMkLst>
          <pc:docMk/>
          <pc:sldMk cId="3201940449" sldId="279"/>
        </pc:sldMkLst>
        <pc:spChg chg="mod">
          <ac:chgData name="Raymer, Michael L." userId="96c2fb1d-e79c-4ca3-9876-783e98fdd04a" providerId="ADAL" clId="{EA01BCEB-61A2-460B-8DC7-24C832D898EF}" dt="2024-05-09T22:14:37.930" v="1459" actId="20577"/>
          <ac:spMkLst>
            <pc:docMk/>
            <pc:sldMk cId="3201940449" sldId="279"/>
            <ac:spMk id="2" creationId="{B6D1A300-B836-60F3-3A40-4EA311AE28EF}"/>
          </ac:spMkLst>
        </pc:spChg>
        <pc:spChg chg="mod">
          <ac:chgData name="Raymer, Michael L." userId="96c2fb1d-e79c-4ca3-9876-783e98fdd04a" providerId="ADAL" clId="{EA01BCEB-61A2-460B-8DC7-24C832D898EF}" dt="2024-05-10T14:47:56.320" v="2348" actId="20577"/>
          <ac:spMkLst>
            <pc:docMk/>
            <pc:sldMk cId="3201940449" sldId="279"/>
            <ac:spMk id="3" creationId="{7D8C0C92-739B-8489-DA02-D0C840886341}"/>
          </ac:spMkLst>
        </pc:spChg>
        <pc:spChg chg="add mod">
          <ac:chgData name="Raymer, Michael L." userId="96c2fb1d-e79c-4ca3-9876-783e98fdd04a" providerId="ADAL" clId="{EA01BCEB-61A2-460B-8DC7-24C832D898EF}" dt="2024-05-10T14:46:51.467" v="2335" actId="1076"/>
          <ac:spMkLst>
            <pc:docMk/>
            <pc:sldMk cId="3201940449" sldId="279"/>
            <ac:spMk id="7" creationId="{172F68D7-B558-6306-C9D9-E27DB98DC974}"/>
          </ac:spMkLst>
        </pc:spChg>
        <pc:spChg chg="add mod">
          <ac:chgData name="Raymer, Michael L." userId="96c2fb1d-e79c-4ca3-9876-783e98fdd04a" providerId="ADAL" clId="{EA01BCEB-61A2-460B-8DC7-24C832D898EF}" dt="2024-05-10T14:46:59.823" v="2336"/>
          <ac:spMkLst>
            <pc:docMk/>
            <pc:sldMk cId="3201940449" sldId="279"/>
            <ac:spMk id="9" creationId="{3828431A-F070-3635-DF23-E5C0F04208B9}"/>
          </ac:spMkLst>
        </pc:spChg>
        <pc:spChg chg="add mod">
          <ac:chgData name="Raymer, Michael L." userId="96c2fb1d-e79c-4ca3-9876-783e98fdd04a" providerId="ADAL" clId="{EA01BCEB-61A2-460B-8DC7-24C832D898EF}" dt="2024-05-10T14:46:59.823" v="2336"/>
          <ac:spMkLst>
            <pc:docMk/>
            <pc:sldMk cId="3201940449" sldId="279"/>
            <ac:spMk id="10" creationId="{4646D6FD-C325-3A29-A006-953C2FE46179}"/>
          </ac:spMkLst>
        </pc:spChg>
        <pc:inkChg chg="add mod">
          <ac:chgData name="Raymer, Michael L." userId="96c2fb1d-e79c-4ca3-9876-783e98fdd04a" providerId="ADAL" clId="{EA01BCEB-61A2-460B-8DC7-24C832D898EF}" dt="2024-05-10T14:46:51.467" v="2335" actId="1076"/>
          <ac:inkMkLst>
            <pc:docMk/>
            <pc:sldMk cId="3201940449" sldId="279"/>
            <ac:inkMk id="6" creationId="{FCF795B1-8A9D-773A-CFC0-EDA3FD7D7CB3}"/>
          </ac:inkMkLst>
        </pc:inkChg>
        <pc:inkChg chg="add mod">
          <ac:chgData name="Raymer, Michael L." userId="96c2fb1d-e79c-4ca3-9876-783e98fdd04a" providerId="ADAL" clId="{EA01BCEB-61A2-460B-8DC7-24C832D898EF}" dt="2024-05-10T14:46:59.823" v="2336"/>
          <ac:inkMkLst>
            <pc:docMk/>
            <pc:sldMk cId="3201940449" sldId="279"/>
            <ac:inkMk id="8" creationId="{07D403AC-55A6-F322-B2D2-58894BDE86F7}"/>
          </ac:inkMkLst>
        </pc:inkChg>
        <pc:cxnChg chg="add mod">
          <ac:chgData name="Raymer, Michael L." userId="96c2fb1d-e79c-4ca3-9876-783e98fdd04a" providerId="ADAL" clId="{EA01BCEB-61A2-460B-8DC7-24C832D898EF}" dt="2024-05-10T14:47:12.667" v="2339" actId="14100"/>
          <ac:cxnSpMkLst>
            <pc:docMk/>
            <pc:sldMk cId="3201940449" sldId="279"/>
            <ac:cxnSpMk id="11" creationId="{44ED18F1-CF59-EBDD-06AA-97F0B4A4724D}"/>
          </ac:cxnSpMkLst>
        </pc:cxnChg>
      </pc:sldChg>
      <pc:sldChg chg="addSp modSp new mod ord">
        <pc:chgData name="Raymer, Michael L." userId="96c2fb1d-e79c-4ca3-9876-783e98fdd04a" providerId="ADAL" clId="{EA01BCEB-61A2-460B-8DC7-24C832D898EF}" dt="2024-05-10T14:50:26.821" v="2349" actId="115"/>
        <pc:sldMkLst>
          <pc:docMk/>
          <pc:sldMk cId="1827647355" sldId="280"/>
        </pc:sldMkLst>
        <pc:spChg chg="mod">
          <ac:chgData name="Raymer, Michael L." userId="96c2fb1d-e79c-4ca3-9876-783e98fdd04a" providerId="ADAL" clId="{EA01BCEB-61A2-460B-8DC7-24C832D898EF}" dt="2024-05-09T22:14:58.655" v="1491" actId="20577"/>
          <ac:spMkLst>
            <pc:docMk/>
            <pc:sldMk cId="1827647355" sldId="280"/>
            <ac:spMk id="2" creationId="{C867384A-AAC0-686C-547B-1F895A4A5049}"/>
          </ac:spMkLst>
        </pc:spChg>
        <pc:spChg chg="mod">
          <ac:chgData name="Raymer, Michael L." userId="96c2fb1d-e79c-4ca3-9876-783e98fdd04a" providerId="ADAL" clId="{EA01BCEB-61A2-460B-8DC7-24C832D898EF}" dt="2024-05-10T14:50:26.821" v="2349" actId="115"/>
          <ac:spMkLst>
            <pc:docMk/>
            <pc:sldMk cId="1827647355" sldId="280"/>
            <ac:spMk id="3" creationId="{CB712B0B-958A-7E23-8B4B-50283B3E5AD3}"/>
          </ac:spMkLst>
        </pc:spChg>
        <pc:spChg chg="add mod">
          <ac:chgData name="Raymer, Michael L." userId="96c2fb1d-e79c-4ca3-9876-783e98fdd04a" providerId="ADAL" clId="{EA01BCEB-61A2-460B-8DC7-24C832D898EF}" dt="2024-05-10T13:39:52.808" v="1720" actId="1076"/>
          <ac:spMkLst>
            <pc:docMk/>
            <pc:sldMk cId="1827647355" sldId="280"/>
            <ac:spMk id="7" creationId="{08EDA897-24A5-6E7F-8F54-830555023753}"/>
          </ac:spMkLst>
        </pc:spChg>
        <pc:spChg chg="add mod">
          <ac:chgData name="Raymer, Michael L." userId="96c2fb1d-e79c-4ca3-9876-783e98fdd04a" providerId="ADAL" clId="{EA01BCEB-61A2-460B-8DC7-24C832D898EF}" dt="2024-05-10T13:41:10.419" v="1763" actId="122"/>
          <ac:spMkLst>
            <pc:docMk/>
            <pc:sldMk cId="1827647355" sldId="280"/>
            <ac:spMk id="8" creationId="{01AC9D8D-D624-A3C7-8358-648F7A2878D8}"/>
          </ac:spMkLst>
        </pc:spChg>
      </pc:sldChg>
      <pc:sldChg chg="addSp delSp modSp new mod">
        <pc:chgData name="Raymer, Michael L." userId="96c2fb1d-e79c-4ca3-9876-783e98fdd04a" providerId="ADAL" clId="{EA01BCEB-61A2-460B-8DC7-24C832D898EF}" dt="2024-05-10T14:44:21.847" v="2307" actId="1076"/>
        <pc:sldMkLst>
          <pc:docMk/>
          <pc:sldMk cId="2154849158" sldId="281"/>
        </pc:sldMkLst>
        <pc:spChg chg="mod">
          <ac:chgData name="Raymer, Michael L." userId="96c2fb1d-e79c-4ca3-9876-783e98fdd04a" providerId="ADAL" clId="{EA01BCEB-61A2-460B-8DC7-24C832D898EF}" dt="2024-05-09T22:15:13.813" v="1506" actId="20577"/>
          <ac:spMkLst>
            <pc:docMk/>
            <pc:sldMk cId="2154849158" sldId="281"/>
            <ac:spMk id="2" creationId="{A64D0FCF-27C8-9656-E4F1-582CA67ED7EF}"/>
          </ac:spMkLst>
        </pc:spChg>
        <pc:spChg chg="mod">
          <ac:chgData name="Raymer, Michael L." userId="96c2fb1d-e79c-4ca3-9876-783e98fdd04a" providerId="ADAL" clId="{EA01BCEB-61A2-460B-8DC7-24C832D898EF}" dt="2024-05-10T14:19:40.277" v="2200" actId="1076"/>
          <ac:spMkLst>
            <pc:docMk/>
            <pc:sldMk cId="2154849158" sldId="281"/>
            <ac:spMk id="3" creationId="{370EE81A-5A8D-B6F1-99FD-1B55ACCDA926}"/>
          </ac:spMkLst>
        </pc:spChg>
        <pc:spChg chg="add mod">
          <ac:chgData name="Raymer, Michael L." userId="96c2fb1d-e79c-4ca3-9876-783e98fdd04a" providerId="ADAL" clId="{EA01BCEB-61A2-460B-8DC7-24C832D898EF}" dt="2024-05-10T14:19:36.006" v="2199" actId="1076"/>
          <ac:spMkLst>
            <pc:docMk/>
            <pc:sldMk cId="2154849158" sldId="281"/>
            <ac:spMk id="6" creationId="{4A0FB161-B8DE-55F4-0EA9-231C4FA57CA1}"/>
          </ac:spMkLst>
        </pc:spChg>
        <pc:spChg chg="add mod">
          <ac:chgData name="Raymer, Michael L." userId="96c2fb1d-e79c-4ca3-9876-783e98fdd04a" providerId="ADAL" clId="{EA01BCEB-61A2-460B-8DC7-24C832D898EF}" dt="2024-05-10T14:20:59.298" v="2213" actId="1076"/>
          <ac:spMkLst>
            <pc:docMk/>
            <pc:sldMk cId="2154849158" sldId="281"/>
            <ac:spMk id="11" creationId="{B99D5D84-5139-1E7C-3753-B62BDD172940}"/>
          </ac:spMkLst>
        </pc:spChg>
        <pc:spChg chg="add mod">
          <ac:chgData name="Raymer, Michael L." userId="96c2fb1d-e79c-4ca3-9876-783e98fdd04a" providerId="ADAL" clId="{EA01BCEB-61A2-460B-8DC7-24C832D898EF}" dt="2024-05-10T14:44:21.847" v="2307" actId="1076"/>
          <ac:spMkLst>
            <pc:docMk/>
            <pc:sldMk cId="2154849158" sldId="281"/>
            <ac:spMk id="13" creationId="{A3227BB6-57C4-7D00-53EA-51E70D1F2527}"/>
          </ac:spMkLst>
        </pc:spChg>
        <pc:spChg chg="add mod">
          <ac:chgData name="Raymer, Michael L." userId="96c2fb1d-e79c-4ca3-9876-783e98fdd04a" providerId="ADAL" clId="{EA01BCEB-61A2-460B-8DC7-24C832D898EF}" dt="2024-05-10T14:44:16.999" v="2306" actId="1076"/>
          <ac:spMkLst>
            <pc:docMk/>
            <pc:sldMk cId="2154849158" sldId="281"/>
            <ac:spMk id="14" creationId="{88647398-5863-30F9-E15E-6D222F454E62}"/>
          </ac:spMkLst>
        </pc:spChg>
        <pc:picChg chg="add del mod">
          <ac:chgData name="Raymer, Michael L." userId="96c2fb1d-e79c-4ca3-9876-783e98fdd04a" providerId="ADAL" clId="{EA01BCEB-61A2-460B-8DC7-24C832D898EF}" dt="2024-05-10T14:20:17.131" v="2204" actId="478"/>
          <ac:picMkLst>
            <pc:docMk/>
            <pc:sldMk cId="2154849158" sldId="281"/>
            <ac:picMk id="7" creationId="{2078A127-1E54-4578-2030-8B0AFB064080}"/>
          </ac:picMkLst>
        </pc:picChg>
        <pc:inkChg chg="add mod">
          <ac:chgData name="Raymer, Michael L." userId="96c2fb1d-e79c-4ca3-9876-783e98fdd04a" providerId="ADAL" clId="{EA01BCEB-61A2-460B-8DC7-24C832D898EF}" dt="2024-05-10T14:21:13.506" v="2216" actId="1076"/>
          <ac:inkMkLst>
            <pc:docMk/>
            <pc:sldMk cId="2154849158" sldId="281"/>
            <ac:inkMk id="8" creationId="{6513B9A1-10E4-FFB4-4A61-E75649C37928}"/>
          </ac:inkMkLst>
        </pc:inkChg>
        <pc:inkChg chg="add mod">
          <ac:chgData name="Raymer, Michael L." userId="96c2fb1d-e79c-4ca3-9876-783e98fdd04a" providerId="ADAL" clId="{EA01BCEB-61A2-460B-8DC7-24C832D898EF}" dt="2024-05-10T14:20:55.410" v="2212" actId="1076"/>
          <ac:inkMkLst>
            <pc:docMk/>
            <pc:sldMk cId="2154849158" sldId="281"/>
            <ac:inkMk id="10" creationId="{1D02C0F5-EFB0-A8A3-CBA1-566C94595539}"/>
          </ac:inkMkLst>
        </pc:inkChg>
        <pc:cxnChg chg="add mod">
          <ac:chgData name="Raymer, Michael L." userId="96c2fb1d-e79c-4ca3-9876-783e98fdd04a" providerId="ADAL" clId="{EA01BCEB-61A2-460B-8DC7-24C832D898EF}" dt="2024-05-10T14:21:08.611" v="2215" actId="1076"/>
          <ac:cxnSpMkLst>
            <pc:docMk/>
            <pc:sldMk cId="2154849158" sldId="281"/>
            <ac:cxnSpMk id="9" creationId="{2FFDBD31-1B3D-9F0D-257F-48D65F9161F9}"/>
          </ac:cxnSpMkLst>
        </pc:cxnChg>
      </pc:sldChg>
      <pc:sldChg chg="addSp delSp modSp new mod">
        <pc:chgData name="Raymer, Michael L." userId="96c2fb1d-e79c-4ca3-9876-783e98fdd04a" providerId="ADAL" clId="{EA01BCEB-61A2-460B-8DC7-24C832D898EF}" dt="2024-05-10T19:52:48.520" v="3364" actId="1036"/>
        <pc:sldMkLst>
          <pc:docMk/>
          <pc:sldMk cId="3467201665" sldId="282"/>
        </pc:sldMkLst>
        <pc:spChg chg="mod">
          <ac:chgData name="Raymer, Michael L." userId="96c2fb1d-e79c-4ca3-9876-783e98fdd04a" providerId="ADAL" clId="{EA01BCEB-61A2-460B-8DC7-24C832D898EF}" dt="2024-05-09T22:16:14.984" v="1558" actId="20577"/>
          <ac:spMkLst>
            <pc:docMk/>
            <pc:sldMk cId="3467201665" sldId="282"/>
            <ac:spMk id="2" creationId="{BEF4B791-13E6-2DF0-93F2-1260E5E6CDC5}"/>
          </ac:spMkLst>
        </pc:spChg>
        <pc:spChg chg="del mod">
          <ac:chgData name="Raymer, Michael L." userId="96c2fb1d-e79c-4ca3-9876-783e98fdd04a" providerId="ADAL" clId="{EA01BCEB-61A2-460B-8DC7-24C832D898EF}" dt="2024-05-10T19:52:28.298" v="3345" actId="478"/>
          <ac:spMkLst>
            <pc:docMk/>
            <pc:sldMk cId="3467201665" sldId="282"/>
            <ac:spMk id="3" creationId="{B1A38543-9A23-34EF-1F02-8BE87D8C5B7C}"/>
          </ac:spMkLst>
        </pc:spChg>
        <pc:spChg chg="add mod">
          <ac:chgData name="Raymer, Michael L." userId="96c2fb1d-e79c-4ca3-9876-783e98fdd04a" providerId="ADAL" clId="{EA01BCEB-61A2-460B-8DC7-24C832D898EF}" dt="2024-05-10T19:52:37.339" v="3353" actId="1035"/>
          <ac:spMkLst>
            <pc:docMk/>
            <pc:sldMk cId="3467201665" sldId="282"/>
            <ac:spMk id="7" creationId="{2C5589CC-5074-BF88-991C-ECDE0A6F3A66}"/>
          </ac:spMkLst>
        </pc:spChg>
        <pc:spChg chg="add mod">
          <ac:chgData name="Raymer, Michael L." userId="96c2fb1d-e79c-4ca3-9876-783e98fdd04a" providerId="ADAL" clId="{EA01BCEB-61A2-460B-8DC7-24C832D898EF}" dt="2024-05-10T19:52:48.520" v="3364" actId="1036"/>
          <ac:spMkLst>
            <pc:docMk/>
            <pc:sldMk cId="3467201665" sldId="282"/>
            <ac:spMk id="8" creationId="{74866A6C-9746-A433-73DA-9DA31DED324E}"/>
          </ac:spMkLst>
        </pc:spChg>
        <pc:spChg chg="add del mod">
          <ac:chgData name="Raymer, Michael L." userId="96c2fb1d-e79c-4ca3-9876-783e98fdd04a" providerId="ADAL" clId="{EA01BCEB-61A2-460B-8DC7-24C832D898EF}" dt="2024-05-10T19:52:32.508" v="3346" actId="478"/>
          <ac:spMkLst>
            <pc:docMk/>
            <pc:sldMk cId="3467201665" sldId="282"/>
            <ac:spMk id="9" creationId="{F471AA4D-5452-D22E-7DFA-F027B1FDC35B}"/>
          </ac:spMkLst>
        </pc:spChg>
        <pc:picChg chg="add mod">
          <ac:chgData name="Raymer, Michael L." userId="96c2fb1d-e79c-4ca3-9876-783e98fdd04a" providerId="ADAL" clId="{EA01BCEB-61A2-460B-8DC7-24C832D898EF}" dt="2024-05-10T19:52:41.740" v="3355" actId="1076"/>
          <ac:picMkLst>
            <pc:docMk/>
            <pc:sldMk cId="3467201665" sldId="282"/>
            <ac:picMk id="4098" creationId="{95472A54-89D7-B022-68B9-3CFC3463C248}"/>
          </ac:picMkLst>
        </pc:picChg>
        <pc:picChg chg="add mod">
          <ac:chgData name="Raymer, Michael L." userId="96c2fb1d-e79c-4ca3-9876-783e98fdd04a" providerId="ADAL" clId="{EA01BCEB-61A2-460B-8DC7-24C832D898EF}" dt="2024-05-10T19:52:48.520" v="3364" actId="1036"/>
          <ac:picMkLst>
            <pc:docMk/>
            <pc:sldMk cId="3467201665" sldId="282"/>
            <ac:picMk id="4100" creationId="{A5DB6165-481A-2760-F5CA-6E46C78DB2C2}"/>
          </ac:picMkLst>
        </pc:picChg>
      </pc:sldChg>
      <pc:sldChg chg="addSp modSp new mod">
        <pc:chgData name="Raymer, Michael L." userId="96c2fb1d-e79c-4ca3-9876-783e98fdd04a" providerId="ADAL" clId="{EA01BCEB-61A2-460B-8DC7-24C832D898EF}" dt="2024-05-10T13:46:45.900" v="1806" actId="20577"/>
        <pc:sldMkLst>
          <pc:docMk/>
          <pc:sldMk cId="3861136363" sldId="283"/>
        </pc:sldMkLst>
        <pc:spChg chg="mod">
          <ac:chgData name="Raymer, Michael L." userId="96c2fb1d-e79c-4ca3-9876-783e98fdd04a" providerId="ADAL" clId="{EA01BCEB-61A2-460B-8DC7-24C832D898EF}" dt="2024-05-09T22:17:17.501" v="1591" actId="20577"/>
          <ac:spMkLst>
            <pc:docMk/>
            <pc:sldMk cId="3861136363" sldId="283"/>
            <ac:spMk id="2" creationId="{8EE5E9CF-C03B-BE0C-4DF4-031173CFD86A}"/>
          </ac:spMkLst>
        </pc:spChg>
        <pc:spChg chg="mod">
          <ac:chgData name="Raymer, Michael L." userId="96c2fb1d-e79c-4ca3-9876-783e98fdd04a" providerId="ADAL" clId="{EA01BCEB-61A2-460B-8DC7-24C832D898EF}" dt="2024-05-10T13:46:45.900" v="1806" actId="20577"/>
          <ac:spMkLst>
            <pc:docMk/>
            <pc:sldMk cId="3861136363" sldId="283"/>
            <ac:spMk id="3" creationId="{BBC9EB84-E6B3-514E-6921-1820BB17992E}"/>
          </ac:spMkLst>
        </pc:spChg>
        <pc:spChg chg="add mod">
          <ac:chgData name="Raymer, Michael L." userId="96c2fb1d-e79c-4ca3-9876-783e98fdd04a" providerId="ADAL" clId="{EA01BCEB-61A2-460B-8DC7-24C832D898EF}" dt="2024-05-10T13:46:18.264" v="1802" actId="1076"/>
          <ac:spMkLst>
            <pc:docMk/>
            <pc:sldMk cId="3861136363" sldId="283"/>
            <ac:spMk id="7" creationId="{3AB6E1E0-6200-A407-5397-49BBE09B8F9E}"/>
          </ac:spMkLst>
        </pc:spChg>
        <pc:spChg chg="add mod">
          <ac:chgData name="Raymer, Michael L." userId="96c2fb1d-e79c-4ca3-9876-783e98fdd04a" providerId="ADAL" clId="{EA01BCEB-61A2-460B-8DC7-24C832D898EF}" dt="2024-05-10T13:46:39.040" v="1804" actId="1076"/>
          <ac:spMkLst>
            <pc:docMk/>
            <pc:sldMk cId="3861136363" sldId="283"/>
            <ac:spMk id="9" creationId="{E112FCC1-5ABC-E941-1A2F-40EB44F11E80}"/>
          </ac:spMkLst>
        </pc:spChg>
      </pc:sldChg>
      <pc:sldChg chg="modSp new mod">
        <pc:chgData name="Raymer, Michael L." userId="96c2fb1d-e79c-4ca3-9876-783e98fdd04a" providerId="ADAL" clId="{EA01BCEB-61A2-460B-8DC7-24C832D898EF}" dt="2024-05-10T14:54:51.583" v="2639" actId="113"/>
        <pc:sldMkLst>
          <pc:docMk/>
          <pc:sldMk cId="4043653544" sldId="284"/>
        </pc:sldMkLst>
        <pc:spChg chg="mod">
          <ac:chgData name="Raymer, Michael L." userId="96c2fb1d-e79c-4ca3-9876-783e98fdd04a" providerId="ADAL" clId="{EA01BCEB-61A2-460B-8DC7-24C832D898EF}" dt="2024-05-10T14:52:48.471" v="2393" actId="20577"/>
          <ac:spMkLst>
            <pc:docMk/>
            <pc:sldMk cId="4043653544" sldId="284"/>
            <ac:spMk id="2" creationId="{4394E642-22F1-1E02-91A0-B439602AB573}"/>
          </ac:spMkLst>
        </pc:spChg>
        <pc:spChg chg="mod">
          <ac:chgData name="Raymer, Michael L." userId="96c2fb1d-e79c-4ca3-9876-783e98fdd04a" providerId="ADAL" clId="{EA01BCEB-61A2-460B-8DC7-24C832D898EF}" dt="2024-05-10T14:54:51.583" v="2639" actId="113"/>
          <ac:spMkLst>
            <pc:docMk/>
            <pc:sldMk cId="4043653544" sldId="284"/>
            <ac:spMk id="3" creationId="{BA46E90C-A18C-2C03-2CFA-8AE005C02147}"/>
          </ac:spMkLst>
        </pc:spChg>
      </pc:sldChg>
      <pc:sldChg chg="addSp modSp new mod">
        <pc:chgData name="Raymer, Michael L." userId="96c2fb1d-e79c-4ca3-9876-783e98fdd04a" providerId="ADAL" clId="{EA01BCEB-61A2-460B-8DC7-24C832D898EF}" dt="2024-05-10T15:03:35.370" v="3216" actId="1076"/>
        <pc:sldMkLst>
          <pc:docMk/>
          <pc:sldMk cId="1602916471" sldId="285"/>
        </pc:sldMkLst>
        <pc:spChg chg="mod">
          <ac:chgData name="Raymer, Michael L." userId="96c2fb1d-e79c-4ca3-9876-783e98fdd04a" providerId="ADAL" clId="{EA01BCEB-61A2-460B-8DC7-24C832D898EF}" dt="2024-05-10T14:56:50.705" v="2656" actId="20577"/>
          <ac:spMkLst>
            <pc:docMk/>
            <pc:sldMk cId="1602916471" sldId="285"/>
            <ac:spMk id="2" creationId="{68240A19-8C0F-1B02-0475-B975E11DE505}"/>
          </ac:spMkLst>
        </pc:spChg>
        <pc:spChg chg="mod">
          <ac:chgData name="Raymer, Michael L." userId="96c2fb1d-e79c-4ca3-9876-783e98fdd04a" providerId="ADAL" clId="{EA01BCEB-61A2-460B-8DC7-24C832D898EF}" dt="2024-05-10T15:02:26.888" v="3160" actId="14100"/>
          <ac:spMkLst>
            <pc:docMk/>
            <pc:sldMk cId="1602916471" sldId="285"/>
            <ac:spMk id="3" creationId="{E5D2AB00-A63B-B641-3F3F-406245838379}"/>
          </ac:spMkLst>
        </pc:spChg>
        <pc:spChg chg="add mod">
          <ac:chgData name="Raymer, Michael L." userId="96c2fb1d-e79c-4ca3-9876-783e98fdd04a" providerId="ADAL" clId="{EA01BCEB-61A2-460B-8DC7-24C832D898EF}" dt="2024-05-10T15:03:35.370" v="3216" actId="1076"/>
          <ac:spMkLst>
            <pc:docMk/>
            <pc:sldMk cId="1602916471" sldId="285"/>
            <ac:spMk id="6" creationId="{2C9D0CEA-4703-F853-B834-05F4053A93C6}"/>
          </ac:spMkLst>
        </pc:spChg>
      </pc:sldChg>
      <pc:sldChg chg="addSp modSp new mod">
        <pc:chgData name="Raymer, Michael L." userId="96c2fb1d-e79c-4ca3-9876-783e98fdd04a" providerId="ADAL" clId="{EA01BCEB-61A2-460B-8DC7-24C832D898EF}" dt="2024-05-10T15:02:01.584" v="3156" actId="1076"/>
        <pc:sldMkLst>
          <pc:docMk/>
          <pc:sldMk cId="1705243612" sldId="286"/>
        </pc:sldMkLst>
        <pc:spChg chg="mod">
          <ac:chgData name="Raymer, Michael L." userId="96c2fb1d-e79c-4ca3-9876-783e98fdd04a" providerId="ADAL" clId="{EA01BCEB-61A2-460B-8DC7-24C832D898EF}" dt="2024-05-10T15:00:42.199" v="2953" actId="20577"/>
          <ac:spMkLst>
            <pc:docMk/>
            <pc:sldMk cId="1705243612" sldId="286"/>
            <ac:spMk id="2" creationId="{2960BB0A-5BB1-5B07-5FFF-25010006F0BB}"/>
          </ac:spMkLst>
        </pc:spChg>
        <pc:spChg chg="mod">
          <ac:chgData name="Raymer, Michael L." userId="96c2fb1d-e79c-4ca3-9876-783e98fdd04a" providerId="ADAL" clId="{EA01BCEB-61A2-460B-8DC7-24C832D898EF}" dt="2024-05-10T15:01:53.687" v="3153" actId="14100"/>
          <ac:spMkLst>
            <pc:docMk/>
            <pc:sldMk cId="1705243612" sldId="286"/>
            <ac:spMk id="3" creationId="{D11026CD-55BD-597F-2047-220F9D47F705}"/>
          </ac:spMkLst>
        </pc:spChg>
        <pc:spChg chg="add mod">
          <ac:chgData name="Raymer, Michael L." userId="96c2fb1d-e79c-4ca3-9876-783e98fdd04a" providerId="ADAL" clId="{EA01BCEB-61A2-460B-8DC7-24C832D898EF}" dt="2024-05-10T15:02:01.584" v="3156" actId="1076"/>
          <ac:spMkLst>
            <pc:docMk/>
            <pc:sldMk cId="1705243612" sldId="286"/>
            <ac:spMk id="7" creationId="{18ED8EA2-C445-E416-ECC8-39BFCF344C34}"/>
          </ac:spMkLst>
        </pc:spChg>
      </pc:sldChg>
      <pc:sldChg chg="addSp delSp modSp new mod">
        <pc:chgData name="Raymer, Michael L." userId="96c2fb1d-e79c-4ca3-9876-783e98fdd04a" providerId="ADAL" clId="{EA01BCEB-61A2-460B-8DC7-24C832D898EF}" dt="2024-05-10T20:10:59.414" v="3617" actId="164"/>
        <pc:sldMkLst>
          <pc:docMk/>
          <pc:sldMk cId="2522688512" sldId="287"/>
        </pc:sldMkLst>
        <pc:spChg chg="mod">
          <ac:chgData name="Raymer, Michael L." userId="96c2fb1d-e79c-4ca3-9876-783e98fdd04a" providerId="ADAL" clId="{EA01BCEB-61A2-460B-8DC7-24C832D898EF}" dt="2024-05-10T15:04:18.467" v="3245" actId="20577"/>
          <ac:spMkLst>
            <pc:docMk/>
            <pc:sldMk cId="2522688512" sldId="287"/>
            <ac:spMk id="2" creationId="{62A085CD-53D1-D331-7639-5A877F9E0494}"/>
          </ac:spMkLst>
        </pc:spChg>
        <pc:spChg chg="del">
          <ac:chgData name="Raymer, Michael L." userId="96c2fb1d-e79c-4ca3-9876-783e98fdd04a" providerId="ADAL" clId="{EA01BCEB-61A2-460B-8DC7-24C832D898EF}" dt="2024-05-10T19:55:01.049" v="3365" actId="478"/>
          <ac:spMkLst>
            <pc:docMk/>
            <pc:sldMk cId="2522688512" sldId="287"/>
            <ac:spMk id="3" creationId="{B5A8FB9D-A83C-D529-3F8C-7866170D4C48}"/>
          </ac:spMkLst>
        </pc:spChg>
        <pc:spChg chg="add mod">
          <ac:chgData name="Raymer, Michael L." userId="96c2fb1d-e79c-4ca3-9876-783e98fdd04a" providerId="ADAL" clId="{EA01BCEB-61A2-460B-8DC7-24C832D898EF}" dt="2024-05-10T20:10:59.414" v="3617" actId="164"/>
          <ac:spMkLst>
            <pc:docMk/>
            <pc:sldMk cId="2522688512" sldId="287"/>
            <ac:spMk id="7" creationId="{AC9F8CD6-8185-7958-BAF4-B8610C507520}"/>
          </ac:spMkLst>
        </pc:spChg>
        <pc:spChg chg="add del mod">
          <ac:chgData name="Raymer, Michael L." userId="96c2fb1d-e79c-4ca3-9876-783e98fdd04a" providerId="ADAL" clId="{EA01BCEB-61A2-460B-8DC7-24C832D898EF}" dt="2024-05-10T19:55:58.469" v="3380" actId="478"/>
          <ac:spMkLst>
            <pc:docMk/>
            <pc:sldMk cId="2522688512" sldId="287"/>
            <ac:spMk id="9" creationId="{3A78C827-5C4F-68B4-E500-B5B4000CE56E}"/>
          </ac:spMkLst>
        </pc:spChg>
        <pc:spChg chg="add mod topLvl">
          <ac:chgData name="Raymer, Michael L." userId="96c2fb1d-e79c-4ca3-9876-783e98fdd04a" providerId="ADAL" clId="{EA01BCEB-61A2-460B-8DC7-24C832D898EF}" dt="2024-05-10T20:10:59.414" v="3617" actId="164"/>
          <ac:spMkLst>
            <pc:docMk/>
            <pc:sldMk cId="2522688512" sldId="287"/>
            <ac:spMk id="11" creationId="{FFE2A39C-A461-77E5-136A-55B599DF54E9}"/>
          </ac:spMkLst>
        </pc:spChg>
        <pc:spChg chg="add mod topLvl">
          <ac:chgData name="Raymer, Michael L." userId="96c2fb1d-e79c-4ca3-9876-783e98fdd04a" providerId="ADAL" clId="{EA01BCEB-61A2-460B-8DC7-24C832D898EF}" dt="2024-05-10T20:10:59.414" v="3617" actId="164"/>
          <ac:spMkLst>
            <pc:docMk/>
            <pc:sldMk cId="2522688512" sldId="287"/>
            <ac:spMk id="12" creationId="{E7F724B6-BF3E-1C7B-E38D-1BD7DE8B1820}"/>
          </ac:spMkLst>
        </pc:spChg>
        <pc:spChg chg="add mod topLvl">
          <ac:chgData name="Raymer, Michael L." userId="96c2fb1d-e79c-4ca3-9876-783e98fdd04a" providerId="ADAL" clId="{EA01BCEB-61A2-460B-8DC7-24C832D898EF}" dt="2024-05-10T20:10:59.414" v="3617" actId="164"/>
          <ac:spMkLst>
            <pc:docMk/>
            <pc:sldMk cId="2522688512" sldId="287"/>
            <ac:spMk id="14" creationId="{E20AA146-A1CE-E772-50B1-87D432567313}"/>
          </ac:spMkLst>
        </pc:spChg>
        <pc:spChg chg="add mod topLvl">
          <ac:chgData name="Raymer, Michael L." userId="96c2fb1d-e79c-4ca3-9876-783e98fdd04a" providerId="ADAL" clId="{EA01BCEB-61A2-460B-8DC7-24C832D898EF}" dt="2024-05-10T20:10:59.414" v="3617" actId="164"/>
          <ac:spMkLst>
            <pc:docMk/>
            <pc:sldMk cId="2522688512" sldId="287"/>
            <ac:spMk id="15" creationId="{B974762E-ADB7-FF2E-8C41-3E55ED11728D}"/>
          </ac:spMkLst>
        </pc:spChg>
        <pc:spChg chg="add mod topLvl">
          <ac:chgData name="Raymer, Michael L." userId="96c2fb1d-e79c-4ca3-9876-783e98fdd04a" providerId="ADAL" clId="{EA01BCEB-61A2-460B-8DC7-24C832D898EF}" dt="2024-05-10T20:10:59.414" v="3617" actId="164"/>
          <ac:spMkLst>
            <pc:docMk/>
            <pc:sldMk cId="2522688512" sldId="287"/>
            <ac:spMk id="16" creationId="{31B537E1-0AE4-9C7B-1F69-6C7E5C11288E}"/>
          </ac:spMkLst>
        </pc:spChg>
        <pc:spChg chg="mod topLvl">
          <ac:chgData name="Raymer, Michael L." userId="96c2fb1d-e79c-4ca3-9876-783e98fdd04a" providerId="ADAL" clId="{EA01BCEB-61A2-460B-8DC7-24C832D898EF}" dt="2024-05-10T19:59:43.622" v="3472" actId="164"/>
          <ac:spMkLst>
            <pc:docMk/>
            <pc:sldMk cId="2522688512" sldId="287"/>
            <ac:spMk id="24" creationId="{FE532840-68FA-0CC2-4D9F-D4DB9D5F2A7F}"/>
          </ac:spMkLst>
        </pc:spChg>
        <pc:spChg chg="mod topLvl">
          <ac:chgData name="Raymer, Michael L." userId="96c2fb1d-e79c-4ca3-9876-783e98fdd04a" providerId="ADAL" clId="{EA01BCEB-61A2-460B-8DC7-24C832D898EF}" dt="2024-05-10T19:59:43.622" v="3472" actId="164"/>
          <ac:spMkLst>
            <pc:docMk/>
            <pc:sldMk cId="2522688512" sldId="287"/>
            <ac:spMk id="25" creationId="{2B17DF9C-7687-6BD7-DD6F-550B1D74C96A}"/>
          </ac:spMkLst>
        </pc:spChg>
        <pc:spChg chg="del mod topLvl">
          <ac:chgData name="Raymer, Michael L." userId="96c2fb1d-e79c-4ca3-9876-783e98fdd04a" providerId="ADAL" clId="{EA01BCEB-61A2-460B-8DC7-24C832D898EF}" dt="2024-05-10T19:59:05.086" v="3443" actId="478"/>
          <ac:spMkLst>
            <pc:docMk/>
            <pc:sldMk cId="2522688512" sldId="287"/>
            <ac:spMk id="26" creationId="{1647074D-D048-BAC7-92C7-9664535A3C9A}"/>
          </ac:spMkLst>
        </pc:spChg>
        <pc:spChg chg="del mod topLvl">
          <ac:chgData name="Raymer, Michael L." userId="96c2fb1d-e79c-4ca3-9876-783e98fdd04a" providerId="ADAL" clId="{EA01BCEB-61A2-460B-8DC7-24C832D898EF}" dt="2024-05-10T19:59:04.108" v="3442" actId="478"/>
          <ac:spMkLst>
            <pc:docMk/>
            <pc:sldMk cId="2522688512" sldId="287"/>
            <ac:spMk id="27" creationId="{5D4012B9-0F3B-F18D-59DC-E24E18CD98D4}"/>
          </ac:spMkLst>
        </pc:spChg>
        <pc:spChg chg="del mod topLvl">
          <ac:chgData name="Raymer, Michael L." userId="96c2fb1d-e79c-4ca3-9876-783e98fdd04a" providerId="ADAL" clId="{EA01BCEB-61A2-460B-8DC7-24C832D898EF}" dt="2024-05-10T19:59:05.990" v="3444" actId="478"/>
          <ac:spMkLst>
            <pc:docMk/>
            <pc:sldMk cId="2522688512" sldId="287"/>
            <ac:spMk id="28" creationId="{93B163D3-7250-8EF3-0CAC-3AC30920955E}"/>
          </ac:spMkLst>
        </pc:spChg>
        <pc:spChg chg="mod">
          <ac:chgData name="Raymer, Michael L." userId="96c2fb1d-e79c-4ca3-9876-783e98fdd04a" providerId="ADAL" clId="{EA01BCEB-61A2-460B-8DC7-24C832D898EF}" dt="2024-05-10T19:59:50.817" v="3474"/>
          <ac:spMkLst>
            <pc:docMk/>
            <pc:sldMk cId="2522688512" sldId="287"/>
            <ac:spMk id="33" creationId="{4763241C-8535-1FAA-543F-940A46B44EC5}"/>
          </ac:spMkLst>
        </pc:spChg>
        <pc:spChg chg="mod">
          <ac:chgData name="Raymer, Michael L." userId="96c2fb1d-e79c-4ca3-9876-783e98fdd04a" providerId="ADAL" clId="{EA01BCEB-61A2-460B-8DC7-24C832D898EF}" dt="2024-05-10T19:59:50.817" v="3474"/>
          <ac:spMkLst>
            <pc:docMk/>
            <pc:sldMk cId="2522688512" sldId="287"/>
            <ac:spMk id="34" creationId="{8B22AE90-6F31-55A4-8E7E-46B55A0BD76D}"/>
          </ac:spMkLst>
        </pc:spChg>
        <pc:spChg chg="mod">
          <ac:chgData name="Raymer, Michael L." userId="96c2fb1d-e79c-4ca3-9876-783e98fdd04a" providerId="ADAL" clId="{EA01BCEB-61A2-460B-8DC7-24C832D898EF}" dt="2024-05-10T20:00:04.361" v="3476" actId="571"/>
          <ac:spMkLst>
            <pc:docMk/>
            <pc:sldMk cId="2522688512" sldId="287"/>
            <ac:spMk id="37" creationId="{4C591760-5DCD-E417-A664-8E5B4FB5204F}"/>
          </ac:spMkLst>
        </pc:spChg>
        <pc:spChg chg="mod">
          <ac:chgData name="Raymer, Michael L." userId="96c2fb1d-e79c-4ca3-9876-783e98fdd04a" providerId="ADAL" clId="{EA01BCEB-61A2-460B-8DC7-24C832D898EF}" dt="2024-05-10T20:00:04.361" v="3476" actId="571"/>
          <ac:spMkLst>
            <pc:docMk/>
            <pc:sldMk cId="2522688512" sldId="287"/>
            <ac:spMk id="38" creationId="{CF1E6CF6-9A8E-E006-D026-93FD6E91F001}"/>
          </ac:spMkLst>
        </pc:spChg>
        <pc:spChg chg="add del mod">
          <ac:chgData name="Raymer, Michael L." userId="96c2fb1d-e79c-4ca3-9876-783e98fdd04a" providerId="ADAL" clId="{EA01BCEB-61A2-460B-8DC7-24C832D898EF}" dt="2024-05-10T20:02:12.700" v="3517" actId="478"/>
          <ac:spMkLst>
            <pc:docMk/>
            <pc:sldMk cId="2522688512" sldId="287"/>
            <ac:spMk id="43" creationId="{F9C857DE-A791-48B0-44CD-A5A8645F357D}"/>
          </ac:spMkLst>
        </pc:spChg>
        <pc:spChg chg="mod">
          <ac:chgData name="Raymer, Michael L." userId="96c2fb1d-e79c-4ca3-9876-783e98fdd04a" providerId="ADAL" clId="{EA01BCEB-61A2-460B-8DC7-24C832D898EF}" dt="2024-05-10T20:01:12.894" v="3500" actId="571"/>
          <ac:spMkLst>
            <pc:docMk/>
            <pc:sldMk cId="2522688512" sldId="287"/>
            <ac:spMk id="47" creationId="{94AA8373-7F7A-BE65-A91C-3C6D6EB389DB}"/>
          </ac:spMkLst>
        </pc:spChg>
        <pc:spChg chg="mod">
          <ac:chgData name="Raymer, Michael L." userId="96c2fb1d-e79c-4ca3-9876-783e98fdd04a" providerId="ADAL" clId="{EA01BCEB-61A2-460B-8DC7-24C832D898EF}" dt="2024-05-10T20:01:12.894" v="3500" actId="571"/>
          <ac:spMkLst>
            <pc:docMk/>
            <pc:sldMk cId="2522688512" sldId="287"/>
            <ac:spMk id="48" creationId="{4EBFA36A-3A77-7377-1622-51B2448C0C00}"/>
          </ac:spMkLst>
        </pc:spChg>
        <pc:spChg chg="mod">
          <ac:chgData name="Raymer, Michael L." userId="96c2fb1d-e79c-4ca3-9876-783e98fdd04a" providerId="ADAL" clId="{EA01BCEB-61A2-460B-8DC7-24C832D898EF}" dt="2024-05-10T20:01:12.894" v="3500" actId="571"/>
          <ac:spMkLst>
            <pc:docMk/>
            <pc:sldMk cId="2522688512" sldId="287"/>
            <ac:spMk id="49" creationId="{D4A92DF5-14EB-8558-F2CE-56A6E320C8EA}"/>
          </ac:spMkLst>
        </pc:spChg>
        <pc:spChg chg="mod">
          <ac:chgData name="Raymer, Michael L." userId="96c2fb1d-e79c-4ca3-9876-783e98fdd04a" providerId="ADAL" clId="{EA01BCEB-61A2-460B-8DC7-24C832D898EF}" dt="2024-05-10T20:01:12.894" v="3500" actId="571"/>
          <ac:spMkLst>
            <pc:docMk/>
            <pc:sldMk cId="2522688512" sldId="287"/>
            <ac:spMk id="50" creationId="{B13C0BBF-93CB-7208-8C64-0C46C7BB0FE3}"/>
          </ac:spMkLst>
        </pc:spChg>
        <pc:spChg chg="mod">
          <ac:chgData name="Raymer, Michael L." userId="96c2fb1d-e79c-4ca3-9876-783e98fdd04a" providerId="ADAL" clId="{EA01BCEB-61A2-460B-8DC7-24C832D898EF}" dt="2024-05-10T20:01:12.894" v="3500" actId="571"/>
          <ac:spMkLst>
            <pc:docMk/>
            <pc:sldMk cId="2522688512" sldId="287"/>
            <ac:spMk id="51" creationId="{BCBE474F-C08F-CDBD-BA6F-255344BF4050}"/>
          </ac:spMkLst>
        </pc:spChg>
        <pc:spChg chg="mod">
          <ac:chgData name="Raymer, Michael L." userId="96c2fb1d-e79c-4ca3-9876-783e98fdd04a" providerId="ADAL" clId="{EA01BCEB-61A2-460B-8DC7-24C832D898EF}" dt="2024-05-10T20:01:12.894" v="3500" actId="571"/>
          <ac:spMkLst>
            <pc:docMk/>
            <pc:sldMk cId="2522688512" sldId="287"/>
            <ac:spMk id="55" creationId="{FD3397D2-205D-BEC7-49A5-4770A22D192B}"/>
          </ac:spMkLst>
        </pc:spChg>
        <pc:spChg chg="mod">
          <ac:chgData name="Raymer, Michael L." userId="96c2fb1d-e79c-4ca3-9876-783e98fdd04a" providerId="ADAL" clId="{EA01BCEB-61A2-460B-8DC7-24C832D898EF}" dt="2024-05-10T20:01:12.894" v="3500" actId="571"/>
          <ac:spMkLst>
            <pc:docMk/>
            <pc:sldMk cId="2522688512" sldId="287"/>
            <ac:spMk id="56" creationId="{9848D6C1-6F4E-DBB6-C57D-6BB116BD6EC1}"/>
          </ac:spMkLst>
        </pc:spChg>
        <pc:spChg chg="mod">
          <ac:chgData name="Raymer, Michael L." userId="96c2fb1d-e79c-4ca3-9876-783e98fdd04a" providerId="ADAL" clId="{EA01BCEB-61A2-460B-8DC7-24C832D898EF}" dt="2024-05-10T20:01:12.894" v="3500" actId="571"/>
          <ac:spMkLst>
            <pc:docMk/>
            <pc:sldMk cId="2522688512" sldId="287"/>
            <ac:spMk id="60" creationId="{64BF8D56-3457-FC4A-8F5B-AC7604B0F279}"/>
          </ac:spMkLst>
        </pc:spChg>
        <pc:spChg chg="mod">
          <ac:chgData name="Raymer, Michael L." userId="96c2fb1d-e79c-4ca3-9876-783e98fdd04a" providerId="ADAL" clId="{EA01BCEB-61A2-460B-8DC7-24C832D898EF}" dt="2024-05-10T20:01:12.894" v="3500" actId="571"/>
          <ac:spMkLst>
            <pc:docMk/>
            <pc:sldMk cId="2522688512" sldId="287"/>
            <ac:spMk id="61" creationId="{75516F72-C509-EE55-7497-F6ABCFD5CB75}"/>
          </ac:spMkLst>
        </pc:spChg>
        <pc:spChg chg="mod">
          <ac:chgData name="Raymer, Michael L." userId="96c2fb1d-e79c-4ca3-9876-783e98fdd04a" providerId="ADAL" clId="{EA01BCEB-61A2-460B-8DC7-24C832D898EF}" dt="2024-05-10T20:08:12.847" v="3581" actId="571"/>
          <ac:spMkLst>
            <pc:docMk/>
            <pc:sldMk cId="2522688512" sldId="287"/>
            <ac:spMk id="69" creationId="{648FED46-EF7B-1C71-70D8-6240599B80F5}"/>
          </ac:spMkLst>
        </pc:spChg>
        <pc:spChg chg="mod">
          <ac:chgData name="Raymer, Michael L." userId="96c2fb1d-e79c-4ca3-9876-783e98fdd04a" providerId="ADAL" clId="{EA01BCEB-61A2-460B-8DC7-24C832D898EF}" dt="2024-05-10T20:08:12.847" v="3581" actId="571"/>
          <ac:spMkLst>
            <pc:docMk/>
            <pc:sldMk cId="2522688512" sldId="287"/>
            <ac:spMk id="70" creationId="{9D14FEA1-763D-0CFF-A042-ADE4862E215A}"/>
          </ac:spMkLst>
        </pc:spChg>
        <pc:spChg chg="del mod">
          <ac:chgData name="Raymer, Michael L." userId="96c2fb1d-e79c-4ca3-9876-783e98fdd04a" providerId="ADAL" clId="{EA01BCEB-61A2-460B-8DC7-24C832D898EF}" dt="2024-05-10T20:09:26.023" v="3610" actId="478"/>
          <ac:spMkLst>
            <pc:docMk/>
            <pc:sldMk cId="2522688512" sldId="287"/>
            <ac:spMk id="77" creationId="{F3DE1804-01D8-1C0D-3636-D972EDE0F391}"/>
          </ac:spMkLst>
        </pc:spChg>
        <pc:spChg chg="mod">
          <ac:chgData name="Raymer, Michael L." userId="96c2fb1d-e79c-4ca3-9876-783e98fdd04a" providerId="ADAL" clId="{EA01BCEB-61A2-460B-8DC7-24C832D898EF}" dt="2024-05-10T20:09:34.237" v="3613" actId="1076"/>
          <ac:spMkLst>
            <pc:docMk/>
            <pc:sldMk cId="2522688512" sldId="287"/>
            <ac:spMk id="78" creationId="{2C5095A4-3698-500D-5530-DC4426302D48}"/>
          </ac:spMkLst>
        </pc:spChg>
        <pc:grpChg chg="add del mod">
          <ac:chgData name="Raymer, Michael L." userId="96c2fb1d-e79c-4ca3-9876-783e98fdd04a" providerId="ADAL" clId="{EA01BCEB-61A2-460B-8DC7-24C832D898EF}" dt="2024-05-10T20:06:53.103" v="3544" actId="165"/>
          <ac:grpSpMkLst>
            <pc:docMk/>
            <pc:sldMk cId="2522688512" sldId="287"/>
            <ac:grpSpMk id="17" creationId="{F9FF97D6-85C6-E273-8501-78917EE912A5}"/>
          </ac:grpSpMkLst>
        </pc:grpChg>
        <pc:grpChg chg="add del mod">
          <ac:chgData name="Raymer, Michael L." userId="96c2fb1d-e79c-4ca3-9876-783e98fdd04a" providerId="ADAL" clId="{EA01BCEB-61A2-460B-8DC7-24C832D898EF}" dt="2024-05-10T19:58:55.021" v="3437" actId="165"/>
          <ac:grpSpMkLst>
            <pc:docMk/>
            <pc:sldMk cId="2522688512" sldId="287"/>
            <ac:grpSpMk id="22" creationId="{B69575FB-2D09-BEB9-53F2-2F84FFEA175F}"/>
          </ac:grpSpMkLst>
        </pc:grpChg>
        <pc:grpChg chg="add mod">
          <ac:chgData name="Raymer, Michael L." userId="96c2fb1d-e79c-4ca3-9876-783e98fdd04a" providerId="ADAL" clId="{EA01BCEB-61A2-460B-8DC7-24C832D898EF}" dt="2024-05-10T20:10:59.414" v="3617" actId="164"/>
          <ac:grpSpMkLst>
            <pc:docMk/>
            <pc:sldMk cId="2522688512" sldId="287"/>
            <ac:grpSpMk id="29" creationId="{12914F2E-8D0B-04A3-44D4-9F845BA1251D}"/>
          </ac:grpSpMkLst>
        </pc:grpChg>
        <pc:grpChg chg="add mod">
          <ac:chgData name="Raymer, Michael L." userId="96c2fb1d-e79c-4ca3-9876-783e98fdd04a" providerId="ADAL" clId="{EA01BCEB-61A2-460B-8DC7-24C832D898EF}" dt="2024-05-10T20:10:59.414" v="3617" actId="164"/>
          <ac:grpSpMkLst>
            <pc:docMk/>
            <pc:sldMk cId="2522688512" sldId="287"/>
            <ac:grpSpMk id="31" creationId="{1850CA0C-4234-1B8F-BD95-666665C1CD73}"/>
          </ac:grpSpMkLst>
        </pc:grpChg>
        <pc:grpChg chg="add mod">
          <ac:chgData name="Raymer, Michael L." userId="96c2fb1d-e79c-4ca3-9876-783e98fdd04a" providerId="ADAL" clId="{EA01BCEB-61A2-460B-8DC7-24C832D898EF}" dt="2024-05-10T20:10:59.414" v="3617" actId="164"/>
          <ac:grpSpMkLst>
            <pc:docMk/>
            <pc:sldMk cId="2522688512" sldId="287"/>
            <ac:grpSpMk id="35" creationId="{9192DA8D-50D5-1907-4395-993502A95715}"/>
          </ac:grpSpMkLst>
        </pc:grpChg>
        <pc:grpChg chg="add del mod">
          <ac:chgData name="Raymer, Michael L." userId="96c2fb1d-e79c-4ca3-9876-783e98fdd04a" providerId="ADAL" clId="{EA01BCEB-61A2-460B-8DC7-24C832D898EF}" dt="2024-05-10T20:02:12.700" v="3517" actId="478"/>
          <ac:grpSpMkLst>
            <pc:docMk/>
            <pc:sldMk cId="2522688512" sldId="287"/>
            <ac:grpSpMk id="45" creationId="{88136366-5A90-B415-CB0A-91566293E0E7}"/>
          </ac:grpSpMkLst>
        </pc:grpChg>
        <pc:grpChg chg="add del mod">
          <ac:chgData name="Raymer, Michael L." userId="96c2fb1d-e79c-4ca3-9876-783e98fdd04a" providerId="ADAL" clId="{EA01BCEB-61A2-460B-8DC7-24C832D898EF}" dt="2024-05-10T20:02:12.700" v="3517" actId="478"/>
          <ac:grpSpMkLst>
            <pc:docMk/>
            <pc:sldMk cId="2522688512" sldId="287"/>
            <ac:grpSpMk id="53" creationId="{3BB5066A-8010-DB8B-3008-03DEE3403B25}"/>
          </ac:grpSpMkLst>
        </pc:grpChg>
        <pc:grpChg chg="add del mod">
          <ac:chgData name="Raymer, Michael L." userId="96c2fb1d-e79c-4ca3-9876-783e98fdd04a" providerId="ADAL" clId="{EA01BCEB-61A2-460B-8DC7-24C832D898EF}" dt="2024-05-10T20:02:12.700" v="3517" actId="478"/>
          <ac:grpSpMkLst>
            <pc:docMk/>
            <pc:sldMk cId="2522688512" sldId="287"/>
            <ac:grpSpMk id="58" creationId="{2D71F5B7-74B5-7032-B67C-3424DD28F1CA}"/>
          </ac:grpSpMkLst>
        </pc:grpChg>
        <pc:grpChg chg="add mod">
          <ac:chgData name="Raymer, Michael L." userId="96c2fb1d-e79c-4ca3-9876-783e98fdd04a" providerId="ADAL" clId="{EA01BCEB-61A2-460B-8DC7-24C832D898EF}" dt="2024-05-10T20:08:12.847" v="3581" actId="571"/>
          <ac:grpSpMkLst>
            <pc:docMk/>
            <pc:sldMk cId="2522688512" sldId="287"/>
            <ac:grpSpMk id="67" creationId="{2F78F3DC-12C9-E757-ACA9-B84328D5F07B}"/>
          </ac:grpSpMkLst>
        </pc:grpChg>
        <pc:grpChg chg="add mod">
          <ac:chgData name="Raymer, Michael L." userId="96c2fb1d-e79c-4ca3-9876-783e98fdd04a" providerId="ADAL" clId="{EA01BCEB-61A2-460B-8DC7-24C832D898EF}" dt="2024-05-10T20:10:59.414" v="3617" actId="164"/>
          <ac:grpSpMkLst>
            <pc:docMk/>
            <pc:sldMk cId="2522688512" sldId="287"/>
            <ac:grpSpMk id="75" creationId="{6B9D0469-B4EA-EC43-F1D8-E9DB0C7FC1F3}"/>
          </ac:grpSpMkLst>
        </pc:grpChg>
        <pc:grpChg chg="add mod">
          <ac:chgData name="Raymer, Michael L." userId="96c2fb1d-e79c-4ca3-9876-783e98fdd04a" providerId="ADAL" clId="{EA01BCEB-61A2-460B-8DC7-24C832D898EF}" dt="2024-05-10T20:10:59.414" v="3617" actId="164"/>
          <ac:grpSpMkLst>
            <pc:docMk/>
            <pc:sldMk cId="2522688512" sldId="287"/>
            <ac:grpSpMk id="81" creationId="{2857C188-DAFF-15FC-2FE8-E7FF9BBA3A88}"/>
          </ac:grpSpMkLst>
        </pc:grpChg>
        <pc:inkChg chg="add mod">
          <ac:chgData name="Raymer, Michael L." userId="96c2fb1d-e79c-4ca3-9876-783e98fdd04a" providerId="ADAL" clId="{EA01BCEB-61A2-460B-8DC7-24C832D898EF}" dt="2024-05-10T20:10:59.414" v="3617" actId="164"/>
          <ac:inkMkLst>
            <pc:docMk/>
            <pc:sldMk cId="2522688512" sldId="287"/>
            <ac:inkMk id="6" creationId="{3B250339-DE49-8C47-DF0B-1A451682686C}"/>
          </ac:inkMkLst>
        </pc:inkChg>
        <pc:inkChg chg="add del mod">
          <ac:chgData name="Raymer, Michael L." userId="96c2fb1d-e79c-4ca3-9876-783e98fdd04a" providerId="ADAL" clId="{EA01BCEB-61A2-460B-8DC7-24C832D898EF}" dt="2024-05-10T19:55:58.469" v="3380" actId="478"/>
          <ac:inkMkLst>
            <pc:docMk/>
            <pc:sldMk cId="2522688512" sldId="287"/>
            <ac:inkMk id="8" creationId="{48958559-708F-D4F7-D287-C48C883A89B5}"/>
          </ac:inkMkLst>
        </pc:inkChg>
        <pc:inkChg chg="add mod topLvl">
          <ac:chgData name="Raymer, Michael L." userId="96c2fb1d-e79c-4ca3-9876-783e98fdd04a" providerId="ADAL" clId="{EA01BCEB-61A2-460B-8DC7-24C832D898EF}" dt="2024-05-10T20:10:59.414" v="3617" actId="164"/>
          <ac:inkMkLst>
            <pc:docMk/>
            <pc:sldMk cId="2522688512" sldId="287"/>
            <ac:inkMk id="10" creationId="{66698DC7-8943-496D-9CED-9AF8F060CAAB}"/>
          </ac:inkMkLst>
        </pc:inkChg>
        <pc:inkChg chg="mod topLvl">
          <ac:chgData name="Raymer, Michael L." userId="96c2fb1d-e79c-4ca3-9876-783e98fdd04a" providerId="ADAL" clId="{EA01BCEB-61A2-460B-8DC7-24C832D898EF}" dt="2024-05-10T19:59:43.622" v="3472" actId="164"/>
          <ac:inkMkLst>
            <pc:docMk/>
            <pc:sldMk cId="2522688512" sldId="287"/>
            <ac:inkMk id="23" creationId="{3F960D37-0472-006A-6C88-0E558557E887}"/>
          </ac:inkMkLst>
        </pc:inkChg>
        <pc:inkChg chg="mod">
          <ac:chgData name="Raymer, Michael L." userId="96c2fb1d-e79c-4ca3-9876-783e98fdd04a" providerId="ADAL" clId="{EA01BCEB-61A2-460B-8DC7-24C832D898EF}" dt="2024-05-10T19:59:50.817" v="3474"/>
          <ac:inkMkLst>
            <pc:docMk/>
            <pc:sldMk cId="2522688512" sldId="287"/>
            <ac:inkMk id="32" creationId="{0C106EDA-98AA-5506-76C3-7BDCBC60FD6F}"/>
          </ac:inkMkLst>
        </pc:inkChg>
        <pc:inkChg chg="mod">
          <ac:chgData name="Raymer, Michael L." userId="96c2fb1d-e79c-4ca3-9876-783e98fdd04a" providerId="ADAL" clId="{EA01BCEB-61A2-460B-8DC7-24C832D898EF}" dt="2024-05-10T20:00:04.361" v="3476" actId="571"/>
          <ac:inkMkLst>
            <pc:docMk/>
            <pc:sldMk cId="2522688512" sldId="287"/>
            <ac:inkMk id="36" creationId="{D1BDE541-DE87-BD02-689C-3E1C033D2021}"/>
          </ac:inkMkLst>
        </pc:inkChg>
        <pc:inkChg chg="add del mod">
          <ac:chgData name="Raymer, Michael L." userId="96c2fb1d-e79c-4ca3-9876-783e98fdd04a" providerId="ADAL" clId="{EA01BCEB-61A2-460B-8DC7-24C832D898EF}" dt="2024-05-10T20:02:12.700" v="3517" actId="478"/>
          <ac:inkMkLst>
            <pc:docMk/>
            <pc:sldMk cId="2522688512" sldId="287"/>
            <ac:inkMk id="42" creationId="{5958A7EF-5780-23DC-3344-C975A8DE126F}"/>
          </ac:inkMkLst>
        </pc:inkChg>
        <pc:inkChg chg="mod">
          <ac:chgData name="Raymer, Michael L." userId="96c2fb1d-e79c-4ca3-9876-783e98fdd04a" providerId="ADAL" clId="{EA01BCEB-61A2-460B-8DC7-24C832D898EF}" dt="2024-05-10T20:01:12.894" v="3500" actId="571"/>
          <ac:inkMkLst>
            <pc:docMk/>
            <pc:sldMk cId="2522688512" sldId="287"/>
            <ac:inkMk id="46" creationId="{CD78A9E5-1613-B5F3-5434-14B3479E6CF5}"/>
          </ac:inkMkLst>
        </pc:inkChg>
        <pc:inkChg chg="mod">
          <ac:chgData name="Raymer, Michael L." userId="96c2fb1d-e79c-4ca3-9876-783e98fdd04a" providerId="ADAL" clId="{EA01BCEB-61A2-460B-8DC7-24C832D898EF}" dt="2024-05-10T20:01:12.894" v="3500" actId="571"/>
          <ac:inkMkLst>
            <pc:docMk/>
            <pc:sldMk cId="2522688512" sldId="287"/>
            <ac:inkMk id="54" creationId="{E5BB7E1F-2151-989E-C67A-8721BA189C16}"/>
          </ac:inkMkLst>
        </pc:inkChg>
        <pc:inkChg chg="mod">
          <ac:chgData name="Raymer, Michael L." userId="96c2fb1d-e79c-4ca3-9876-783e98fdd04a" providerId="ADAL" clId="{EA01BCEB-61A2-460B-8DC7-24C832D898EF}" dt="2024-05-10T20:01:12.894" v="3500" actId="571"/>
          <ac:inkMkLst>
            <pc:docMk/>
            <pc:sldMk cId="2522688512" sldId="287"/>
            <ac:inkMk id="59" creationId="{D73A6201-E86C-C313-293C-DB078956B071}"/>
          </ac:inkMkLst>
        </pc:inkChg>
        <pc:inkChg chg="mod">
          <ac:chgData name="Raymer, Michael L." userId="96c2fb1d-e79c-4ca3-9876-783e98fdd04a" providerId="ADAL" clId="{EA01BCEB-61A2-460B-8DC7-24C832D898EF}" dt="2024-05-10T20:08:12.847" v="3581" actId="571"/>
          <ac:inkMkLst>
            <pc:docMk/>
            <pc:sldMk cId="2522688512" sldId="287"/>
            <ac:inkMk id="68" creationId="{AF374ADD-C69C-CFD2-829A-48F47ADEB19C}"/>
          </ac:inkMkLst>
        </pc:inkChg>
        <pc:inkChg chg="add mod">
          <ac:chgData name="Raymer, Michael L." userId="96c2fb1d-e79c-4ca3-9876-783e98fdd04a" providerId="ADAL" clId="{EA01BCEB-61A2-460B-8DC7-24C832D898EF}" dt="2024-05-10T20:10:59.414" v="3617" actId="164"/>
          <ac:inkMkLst>
            <pc:docMk/>
            <pc:sldMk cId="2522688512" sldId="287"/>
            <ac:inkMk id="71" creationId="{E8FCF0EF-2162-FBB6-78DF-CD684CDF2925}"/>
          </ac:inkMkLst>
        </pc:inkChg>
        <pc:inkChg chg="mod">
          <ac:chgData name="Raymer, Michael L." userId="96c2fb1d-e79c-4ca3-9876-783e98fdd04a" providerId="ADAL" clId="{EA01BCEB-61A2-460B-8DC7-24C832D898EF}" dt="2024-05-10T20:09:09.604" v="3595"/>
          <ac:inkMkLst>
            <pc:docMk/>
            <pc:sldMk cId="2522688512" sldId="287"/>
            <ac:inkMk id="76" creationId="{98525571-5602-DD05-49A3-BE41FCC9DB93}"/>
          </ac:inkMkLst>
        </pc:inkChg>
        <pc:cxnChg chg="add mod">
          <ac:chgData name="Raymer, Michael L." userId="96c2fb1d-e79c-4ca3-9876-783e98fdd04a" providerId="ADAL" clId="{EA01BCEB-61A2-460B-8DC7-24C832D898EF}" dt="2024-05-10T20:10:59.414" v="3617" actId="164"/>
          <ac:cxnSpMkLst>
            <pc:docMk/>
            <pc:sldMk cId="2522688512" sldId="287"/>
            <ac:cxnSpMk id="13" creationId="{0824C711-B4AC-7D61-F260-7C336989A4EF}"/>
          </ac:cxnSpMkLst>
        </pc:cxnChg>
        <pc:cxnChg chg="add mod">
          <ac:chgData name="Raymer, Michael L." userId="96c2fb1d-e79c-4ca3-9876-783e98fdd04a" providerId="ADAL" clId="{EA01BCEB-61A2-460B-8DC7-24C832D898EF}" dt="2024-05-10T20:10:59.414" v="3617" actId="164"/>
          <ac:cxnSpMkLst>
            <pc:docMk/>
            <pc:sldMk cId="2522688512" sldId="287"/>
            <ac:cxnSpMk id="20" creationId="{343920DB-2B40-1387-E8EC-B1809D4E1430}"/>
          </ac:cxnSpMkLst>
        </pc:cxnChg>
        <pc:cxnChg chg="add mod">
          <ac:chgData name="Raymer, Michael L." userId="96c2fb1d-e79c-4ca3-9876-783e98fdd04a" providerId="ADAL" clId="{EA01BCEB-61A2-460B-8DC7-24C832D898EF}" dt="2024-05-10T20:10:59.414" v="3617" actId="164"/>
          <ac:cxnSpMkLst>
            <pc:docMk/>
            <pc:sldMk cId="2522688512" sldId="287"/>
            <ac:cxnSpMk id="30" creationId="{04096999-F8D3-A570-BC71-B5DA1ACC3C78}"/>
          </ac:cxnSpMkLst>
        </pc:cxnChg>
        <pc:cxnChg chg="add mod">
          <ac:chgData name="Raymer, Michael L." userId="96c2fb1d-e79c-4ca3-9876-783e98fdd04a" providerId="ADAL" clId="{EA01BCEB-61A2-460B-8DC7-24C832D898EF}" dt="2024-05-10T20:10:59.414" v="3617" actId="164"/>
          <ac:cxnSpMkLst>
            <pc:docMk/>
            <pc:sldMk cId="2522688512" sldId="287"/>
            <ac:cxnSpMk id="40" creationId="{16823732-8098-01BE-3EF4-FFB1E13EC0F3}"/>
          </ac:cxnSpMkLst>
        </pc:cxnChg>
        <pc:cxnChg chg="add del mod">
          <ac:chgData name="Raymer, Michael L." userId="96c2fb1d-e79c-4ca3-9876-783e98fdd04a" providerId="ADAL" clId="{EA01BCEB-61A2-460B-8DC7-24C832D898EF}" dt="2024-05-10T20:02:12.700" v="3517" actId="478"/>
          <ac:cxnSpMkLst>
            <pc:docMk/>
            <pc:sldMk cId="2522688512" sldId="287"/>
            <ac:cxnSpMk id="44" creationId="{F97472D3-4E54-BB78-DB7A-1B151542854F}"/>
          </ac:cxnSpMkLst>
        </pc:cxnChg>
        <pc:cxnChg chg="add del mod">
          <ac:chgData name="Raymer, Michael L." userId="96c2fb1d-e79c-4ca3-9876-783e98fdd04a" providerId="ADAL" clId="{EA01BCEB-61A2-460B-8DC7-24C832D898EF}" dt="2024-05-10T20:02:12.700" v="3517" actId="478"/>
          <ac:cxnSpMkLst>
            <pc:docMk/>
            <pc:sldMk cId="2522688512" sldId="287"/>
            <ac:cxnSpMk id="52" creationId="{405B34C8-817F-7BCC-BB54-024BF7C6F94D}"/>
          </ac:cxnSpMkLst>
        </pc:cxnChg>
        <pc:cxnChg chg="add del mod">
          <ac:chgData name="Raymer, Michael L." userId="96c2fb1d-e79c-4ca3-9876-783e98fdd04a" providerId="ADAL" clId="{EA01BCEB-61A2-460B-8DC7-24C832D898EF}" dt="2024-05-10T20:02:12.700" v="3517" actId="478"/>
          <ac:cxnSpMkLst>
            <pc:docMk/>
            <pc:sldMk cId="2522688512" sldId="287"/>
            <ac:cxnSpMk id="57" creationId="{EF517A92-A09D-054B-EFD2-761FE9013677}"/>
          </ac:cxnSpMkLst>
        </pc:cxnChg>
        <pc:cxnChg chg="add mod">
          <ac:chgData name="Raymer, Michael L." userId="96c2fb1d-e79c-4ca3-9876-783e98fdd04a" providerId="ADAL" clId="{EA01BCEB-61A2-460B-8DC7-24C832D898EF}" dt="2024-05-10T20:10:59.414" v="3617" actId="164"/>
          <ac:cxnSpMkLst>
            <pc:docMk/>
            <pc:sldMk cId="2522688512" sldId="287"/>
            <ac:cxnSpMk id="73" creationId="{ED13B39E-AEED-2107-AC08-373821A4B08D}"/>
          </ac:cxnSpMkLst>
        </pc:cxnChg>
      </pc:sldChg>
      <pc:sldChg chg="addSp delSp modSp add mod">
        <pc:chgData name="Raymer, Michael L." userId="96c2fb1d-e79c-4ca3-9876-783e98fdd04a" providerId="ADAL" clId="{EA01BCEB-61A2-460B-8DC7-24C832D898EF}" dt="2024-05-10T15:06:53.011" v="3296" actId="14100"/>
        <pc:sldMkLst>
          <pc:docMk/>
          <pc:sldMk cId="2518182813" sldId="288"/>
        </pc:sldMkLst>
        <pc:spChg chg="mod">
          <ac:chgData name="Raymer, Michael L." userId="96c2fb1d-e79c-4ca3-9876-783e98fdd04a" providerId="ADAL" clId="{EA01BCEB-61A2-460B-8DC7-24C832D898EF}" dt="2024-05-10T15:05:58.229" v="3281" actId="20577"/>
          <ac:spMkLst>
            <pc:docMk/>
            <pc:sldMk cId="2518182813" sldId="288"/>
            <ac:spMk id="2" creationId="{F5C46246-AA04-1FC1-4A60-617BEDA60F49}"/>
          </ac:spMkLst>
        </pc:spChg>
        <pc:spChg chg="del mod">
          <ac:chgData name="Raymer, Michael L." userId="96c2fb1d-e79c-4ca3-9876-783e98fdd04a" providerId="ADAL" clId="{EA01BCEB-61A2-460B-8DC7-24C832D898EF}" dt="2024-05-10T15:06:13.347" v="3285" actId="478"/>
          <ac:spMkLst>
            <pc:docMk/>
            <pc:sldMk cId="2518182813" sldId="288"/>
            <ac:spMk id="3" creationId="{E5F0846B-F36A-C141-FF59-A41277D39E6B}"/>
          </ac:spMkLst>
        </pc:spChg>
        <pc:spChg chg="del">
          <ac:chgData name="Raymer, Michael L." userId="96c2fb1d-e79c-4ca3-9876-783e98fdd04a" providerId="ADAL" clId="{EA01BCEB-61A2-460B-8DC7-24C832D898EF}" dt="2024-05-10T15:06:09.073" v="3283" actId="478"/>
          <ac:spMkLst>
            <pc:docMk/>
            <pc:sldMk cId="2518182813" sldId="288"/>
            <ac:spMk id="12" creationId="{5163E638-20DD-A2CA-45F1-3DBE67DD2147}"/>
          </ac:spMkLst>
        </pc:spChg>
        <pc:spChg chg="add mod">
          <ac:chgData name="Raymer, Michael L." userId="96c2fb1d-e79c-4ca3-9876-783e98fdd04a" providerId="ADAL" clId="{EA01BCEB-61A2-460B-8DC7-24C832D898EF}" dt="2024-05-10T15:06:24.336" v="3286" actId="571"/>
          <ac:spMkLst>
            <pc:docMk/>
            <pc:sldMk cId="2518182813" sldId="288"/>
            <ac:spMk id="13" creationId="{5BA08980-FB72-010B-83FA-8E573672479B}"/>
          </ac:spMkLst>
        </pc:spChg>
        <pc:spChg chg="mod">
          <ac:chgData name="Raymer, Michael L." userId="96c2fb1d-e79c-4ca3-9876-783e98fdd04a" providerId="ADAL" clId="{EA01BCEB-61A2-460B-8DC7-24C832D898EF}" dt="2024-05-10T15:06:37.098" v="3292" actId="1037"/>
          <ac:spMkLst>
            <pc:docMk/>
            <pc:sldMk cId="2518182813" sldId="288"/>
            <ac:spMk id="14" creationId="{22FF18F5-7446-A3C4-979B-590FCC185942}"/>
          </ac:spMkLst>
        </pc:spChg>
        <pc:spChg chg="mod">
          <ac:chgData name="Raymer, Michael L." userId="96c2fb1d-e79c-4ca3-9876-783e98fdd04a" providerId="ADAL" clId="{EA01BCEB-61A2-460B-8DC7-24C832D898EF}" dt="2024-05-10T15:06:31.555" v="3287" actId="1076"/>
          <ac:spMkLst>
            <pc:docMk/>
            <pc:sldMk cId="2518182813" sldId="288"/>
            <ac:spMk id="18" creationId="{8DFF052F-B29F-BC51-A8FC-49219EEEC2CA}"/>
          </ac:spMkLst>
        </pc:spChg>
        <pc:grpChg chg="del">
          <ac:chgData name="Raymer, Michael L." userId="96c2fb1d-e79c-4ca3-9876-783e98fdd04a" providerId="ADAL" clId="{EA01BCEB-61A2-460B-8DC7-24C832D898EF}" dt="2024-05-10T15:06:10.546" v="3284" actId="478"/>
          <ac:grpSpMkLst>
            <pc:docMk/>
            <pc:sldMk cId="2518182813" sldId="288"/>
            <ac:grpSpMk id="15" creationId="{8E89856C-0C4E-D736-27A4-612140415B8D}"/>
          </ac:grpSpMkLst>
        </pc:grpChg>
        <pc:inkChg chg="mod">
          <ac:chgData name="Raymer, Michael L." userId="96c2fb1d-e79c-4ca3-9876-783e98fdd04a" providerId="ADAL" clId="{EA01BCEB-61A2-460B-8DC7-24C832D898EF}" dt="2024-05-10T15:06:31.555" v="3287" actId="1076"/>
          <ac:inkMkLst>
            <pc:docMk/>
            <pc:sldMk cId="2518182813" sldId="288"/>
            <ac:inkMk id="8" creationId="{C0C9C9A1-6784-90A9-C0CA-C836A00A65C3}"/>
          </ac:inkMkLst>
        </pc:inkChg>
        <pc:inkChg chg="add mod">
          <ac:chgData name="Raymer, Michael L." userId="96c2fb1d-e79c-4ca3-9876-783e98fdd04a" providerId="ADAL" clId="{EA01BCEB-61A2-460B-8DC7-24C832D898EF}" dt="2024-05-10T15:06:24.336" v="3286" actId="571"/>
          <ac:inkMkLst>
            <pc:docMk/>
            <pc:sldMk cId="2518182813" sldId="288"/>
            <ac:inkMk id="9" creationId="{93032A64-C429-CD94-679F-FB353003D157}"/>
          </ac:inkMkLst>
        </pc:inkChg>
        <pc:cxnChg chg="mod">
          <ac:chgData name="Raymer, Michael L." userId="96c2fb1d-e79c-4ca3-9876-783e98fdd04a" providerId="ADAL" clId="{EA01BCEB-61A2-460B-8DC7-24C832D898EF}" dt="2024-05-10T15:06:42.490" v="3293" actId="14100"/>
          <ac:cxnSpMkLst>
            <pc:docMk/>
            <pc:sldMk cId="2518182813" sldId="288"/>
            <ac:cxnSpMk id="10" creationId="{C4AB0A2F-47BA-38A3-A39D-14F069498C25}"/>
          </ac:cxnSpMkLst>
        </pc:cxnChg>
        <pc:cxnChg chg="add mod">
          <ac:chgData name="Raymer, Michael L." userId="96c2fb1d-e79c-4ca3-9876-783e98fdd04a" providerId="ADAL" clId="{EA01BCEB-61A2-460B-8DC7-24C832D898EF}" dt="2024-05-10T15:06:53.011" v="3296" actId="14100"/>
          <ac:cxnSpMkLst>
            <pc:docMk/>
            <pc:sldMk cId="2518182813" sldId="288"/>
            <ac:cxnSpMk id="17" creationId="{E977073A-4B45-112B-8D63-A608274BFD37}"/>
          </ac:cxnSpMkLst>
        </pc:cxnChg>
      </pc:sldChg>
      <pc:sldChg chg="addSp modSp add del mod">
        <pc:chgData name="Raymer, Michael L." userId="96c2fb1d-e79c-4ca3-9876-783e98fdd04a" providerId="ADAL" clId="{EA01BCEB-61A2-460B-8DC7-24C832D898EF}" dt="2024-05-10T20:11:03.066" v="3618" actId="47"/>
        <pc:sldMkLst>
          <pc:docMk/>
          <pc:sldMk cId="1622772910" sldId="289"/>
        </pc:sldMkLst>
        <pc:spChg chg="mod">
          <ac:chgData name="Raymer, Michael L." userId="96c2fb1d-e79c-4ca3-9876-783e98fdd04a" providerId="ADAL" clId="{EA01BCEB-61A2-460B-8DC7-24C832D898EF}" dt="2024-05-10T20:04:46.486" v="3529" actId="404"/>
          <ac:spMkLst>
            <pc:docMk/>
            <pc:sldMk cId="1622772910" sldId="289"/>
            <ac:spMk id="7" creationId="{AC9F8CD6-8185-7958-BAF4-B8610C507520}"/>
          </ac:spMkLst>
        </pc:spChg>
        <pc:spChg chg="mod">
          <ac:chgData name="Raymer, Michael L." userId="96c2fb1d-e79c-4ca3-9876-783e98fdd04a" providerId="ADAL" clId="{EA01BCEB-61A2-460B-8DC7-24C832D898EF}" dt="2024-05-10T20:04:46.486" v="3529" actId="404"/>
          <ac:spMkLst>
            <pc:docMk/>
            <pc:sldMk cId="1622772910" sldId="289"/>
            <ac:spMk id="11" creationId="{FFE2A39C-A461-77E5-136A-55B599DF54E9}"/>
          </ac:spMkLst>
        </pc:spChg>
        <pc:spChg chg="mod">
          <ac:chgData name="Raymer, Michael L." userId="96c2fb1d-e79c-4ca3-9876-783e98fdd04a" providerId="ADAL" clId="{EA01BCEB-61A2-460B-8DC7-24C832D898EF}" dt="2024-05-10T20:04:46.486" v="3529" actId="404"/>
          <ac:spMkLst>
            <pc:docMk/>
            <pc:sldMk cId="1622772910" sldId="289"/>
            <ac:spMk id="12" creationId="{E7F724B6-BF3E-1C7B-E38D-1BD7DE8B1820}"/>
          </ac:spMkLst>
        </pc:spChg>
        <pc:spChg chg="mod">
          <ac:chgData name="Raymer, Michael L." userId="96c2fb1d-e79c-4ca3-9876-783e98fdd04a" providerId="ADAL" clId="{EA01BCEB-61A2-460B-8DC7-24C832D898EF}" dt="2024-05-10T20:04:46.486" v="3529" actId="404"/>
          <ac:spMkLst>
            <pc:docMk/>
            <pc:sldMk cId="1622772910" sldId="289"/>
            <ac:spMk id="14" creationId="{E20AA146-A1CE-E772-50B1-87D432567313}"/>
          </ac:spMkLst>
        </pc:spChg>
        <pc:spChg chg="mod">
          <ac:chgData name="Raymer, Michael L." userId="96c2fb1d-e79c-4ca3-9876-783e98fdd04a" providerId="ADAL" clId="{EA01BCEB-61A2-460B-8DC7-24C832D898EF}" dt="2024-05-10T20:04:46.486" v="3529" actId="404"/>
          <ac:spMkLst>
            <pc:docMk/>
            <pc:sldMk cId="1622772910" sldId="289"/>
            <ac:spMk id="15" creationId="{B974762E-ADB7-FF2E-8C41-3E55ED11728D}"/>
          </ac:spMkLst>
        </pc:spChg>
        <pc:spChg chg="mod">
          <ac:chgData name="Raymer, Michael L." userId="96c2fb1d-e79c-4ca3-9876-783e98fdd04a" providerId="ADAL" clId="{EA01BCEB-61A2-460B-8DC7-24C832D898EF}" dt="2024-05-10T20:04:46.486" v="3529" actId="404"/>
          <ac:spMkLst>
            <pc:docMk/>
            <pc:sldMk cId="1622772910" sldId="289"/>
            <ac:spMk id="16" creationId="{31B537E1-0AE4-9C7B-1F69-6C7E5C11288E}"/>
          </ac:spMkLst>
        </pc:spChg>
        <pc:spChg chg="mod">
          <ac:chgData name="Raymer, Michael L." userId="96c2fb1d-e79c-4ca3-9876-783e98fdd04a" providerId="ADAL" clId="{EA01BCEB-61A2-460B-8DC7-24C832D898EF}" dt="2024-05-10T20:04:46.486" v="3529" actId="404"/>
          <ac:spMkLst>
            <pc:docMk/>
            <pc:sldMk cId="1622772910" sldId="289"/>
            <ac:spMk id="24" creationId="{FE532840-68FA-0CC2-4D9F-D4DB9D5F2A7F}"/>
          </ac:spMkLst>
        </pc:spChg>
        <pc:spChg chg="mod">
          <ac:chgData name="Raymer, Michael L." userId="96c2fb1d-e79c-4ca3-9876-783e98fdd04a" providerId="ADAL" clId="{EA01BCEB-61A2-460B-8DC7-24C832D898EF}" dt="2024-05-10T20:04:46.486" v="3529" actId="404"/>
          <ac:spMkLst>
            <pc:docMk/>
            <pc:sldMk cId="1622772910" sldId="289"/>
            <ac:spMk id="25" creationId="{2B17DF9C-7687-6BD7-DD6F-550B1D74C96A}"/>
          </ac:spMkLst>
        </pc:spChg>
        <pc:spChg chg="mod">
          <ac:chgData name="Raymer, Michael L." userId="96c2fb1d-e79c-4ca3-9876-783e98fdd04a" providerId="ADAL" clId="{EA01BCEB-61A2-460B-8DC7-24C832D898EF}" dt="2024-05-10T20:04:46.486" v="3529" actId="404"/>
          <ac:spMkLst>
            <pc:docMk/>
            <pc:sldMk cId="1622772910" sldId="289"/>
            <ac:spMk id="33" creationId="{4763241C-8535-1FAA-543F-940A46B44EC5}"/>
          </ac:spMkLst>
        </pc:spChg>
        <pc:spChg chg="mod">
          <ac:chgData name="Raymer, Michael L." userId="96c2fb1d-e79c-4ca3-9876-783e98fdd04a" providerId="ADAL" clId="{EA01BCEB-61A2-460B-8DC7-24C832D898EF}" dt="2024-05-10T20:04:46.486" v="3529" actId="404"/>
          <ac:spMkLst>
            <pc:docMk/>
            <pc:sldMk cId="1622772910" sldId="289"/>
            <ac:spMk id="34" creationId="{8B22AE90-6F31-55A4-8E7E-46B55A0BD76D}"/>
          </ac:spMkLst>
        </pc:spChg>
        <pc:spChg chg="mod">
          <ac:chgData name="Raymer, Michael L." userId="96c2fb1d-e79c-4ca3-9876-783e98fdd04a" providerId="ADAL" clId="{EA01BCEB-61A2-460B-8DC7-24C832D898EF}" dt="2024-05-10T20:04:46.486" v="3529" actId="404"/>
          <ac:spMkLst>
            <pc:docMk/>
            <pc:sldMk cId="1622772910" sldId="289"/>
            <ac:spMk id="37" creationId="{4C591760-5DCD-E417-A664-8E5B4FB5204F}"/>
          </ac:spMkLst>
        </pc:spChg>
        <pc:spChg chg="mod">
          <ac:chgData name="Raymer, Michael L." userId="96c2fb1d-e79c-4ca3-9876-783e98fdd04a" providerId="ADAL" clId="{EA01BCEB-61A2-460B-8DC7-24C832D898EF}" dt="2024-05-10T20:04:46.486" v="3529" actId="404"/>
          <ac:spMkLst>
            <pc:docMk/>
            <pc:sldMk cId="1622772910" sldId="289"/>
            <ac:spMk id="38" creationId="{CF1E6CF6-9A8E-E006-D026-93FD6E91F001}"/>
          </ac:spMkLst>
        </pc:spChg>
        <pc:spChg chg="mod">
          <ac:chgData name="Raymer, Michael L." userId="96c2fb1d-e79c-4ca3-9876-783e98fdd04a" providerId="ADAL" clId="{EA01BCEB-61A2-460B-8DC7-24C832D898EF}" dt="2024-05-10T20:05:20.516" v="3537" actId="20577"/>
          <ac:spMkLst>
            <pc:docMk/>
            <pc:sldMk cId="1622772910" sldId="289"/>
            <ac:spMk id="43" creationId="{F9C857DE-A791-48B0-44CD-A5A8645F357D}"/>
          </ac:spMkLst>
        </pc:spChg>
        <pc:spChg chg="mod">
          <ac:chgData name="Raymer, Michael L." userId="96c2fb1d-e79c-4ca3-9876-783e98fdd04a" providerId="ADAL" clId="{EA01BCEB-61A2-460B-8DC7-24C832D898EF}" dt="2024-05-10T20:05:06.630" v="3533" actId="404"/>
          <ac:spMkLst>
            <pc:docMk/>
            <pc:sldMk cId="1622772910" sldId="289"/>
            <ac:spMk id="47" creationId="{94AA8373-7F7A-BE65-A91C-3C6D6EB389DB}"/>
          </ac:spMkLst>
        </pc:spChg>
        <pc:spChg chg="mod">
          <ac:chgData name="Raymer, Michael L." userId="96c2fb1d-e79c-4ca3-9876-783e98fdd04a" providerId="ADAL" clId="{EA01BCEB-61A2-460B-8DC7-24C832D898EF}" dt="2024-05-10T20:05:06.630" v="3533" actId="404"/>
          <ac:spMkLst>
            <pc:docMk/>
            <pc:sldMk cId="1622772910" sldId="289"/>
            <ac:spMk id="48" creationId="{4EBFA36A-3A77-7377-1622-51B2448C0C00}"/>
          </ac:spMkLst>
        </pc:spChg>
        <pc:spChg chg="mod">
          <ac:chgData name="Raymer, Michael L." userId="96c2fb1d-e79c-4ca3-9876-783e98fdd04a" providerId="ADAL" clId="{EA01BCEB-61A2-460B-8DC7-24C832D898EF}" dt="2024-05-10T20:05:06.630" v="3533" actId="404"/>
          <ac:spMkLst>
            <pc:docMk/>
            <pc:sldMk cId="1622772910" sldId="289"/>
            <ac:spMk id="49" creationId="{D4A92DF5-14EB-8558-F2CE-56A6E320C8EA}"/>
          </ac:spMkLst>
        </pc:spChg>
        <pc:spChg chg="mod">
          <ac:chgData name="Raymer, Michael L." userId="96c2fb1d-e79c-4ca3-9876-783e98fdd04a" providerId="ADAL" clId="{EA01BCEB-61A2-460B-8DC7-24C832D898EF}" dt="2024-05-10T20:05:06.630" v="3533" actId="404"/>
          <ac:spMkLst>
            <pc:docMk/>
            <pc:sldMk cId="1622772910" sldId="289"/>
            <ac:spMk id="50" creationId="{B13C0BBF-93CB-7208-8C64-0C46C7BB0FE3}"/>
          </ac:spMkLst>
        </pc:spChg>
        <pc:spChg chg="mod">
          <ac:chgData name="Raymer, Michael L." userId="96c2fb1d-e79c-4ca3-9876-783e98fdd04a" providerId="ADAL" clId="{EA01BCEB-61A2-460B-8DC7-24C832D898EF}" dt="2024-05-10T20:05:06.630" v="3533" actId="404"/>
          <ac:spMkLst>
            <pc:docMk/>
            <pc:sldMk cId="1622772910" sldId="289"/>
            <ac:spMk id="51" creationId="{BCBE474F-C08F-CDBD-BA6F-255344BF4050}"/>
          </ac:spMkLst>
        </pc:spChg>
        <pc:spChg chg="mod">
          <ac:chgData name="Raymer, Michael L." userId="96c2fb1d-e79c-4ca3-9876-783e98fdd04a" providerId="ADAL" clId="{EA01BCEB-61A2-460B-8DC7-24C832D898EF}" dt="2024-05-10T20:05:06.630" v="3533" actId="404"/>
          <ac:spMkLst>
            <pc:docMk/>
            <pc:sldMk cId="1622772910" sldId="289"/>
            <ac:spMk id="55" creationId="{FD3397D2-205D-BEC7-49A5-4770A22D192B}"/>
          </ac:spMkLst>
        </pc:spChg>
        <pc:spChg chg="mod">
          <ac:chgData name="Raymer, Michael L." userId="96c2fb1d-e79c-4ca3-9876-783e98fdd04a" providerId="ADAL" clId="{EA01BCEB-61A2-460B-8DC7-24C832D898EF}" dt="2024-05-10T20:05:06.630" v="3533" actId="404"/>
          <ac:spMkLst>
            <pc:docMk/>
            <pc:sldMk cId="1622772910" sldId="289"/>
            <ac:spMk id="56" creationId="{9848D6C1-6F4E-DBB6-C57D-6BB116BD6EC1}"/>
          </ac:spMkLst>
        </pc:spChg>
        <pc:spChg chg="mod">
          <ac:chgData name="Raymer, Michael L." userId="96c2fb1d-e79c-4ca3-9876-783e98fdd04a" providerId="ADAL" clId="{EA01BCEB-61A2-460B-8DC7-24C832D898EF}" dt="2024-05-10T20:05:06.630" v="3533" actId="404"/>
          <ac:spMkLst>
            <pc:docMk/>
            <pc:sldMk cId="1622772910" sldId="289"/>
            <ac:spMk id="60" creationId="{64BF8D56-3457-FC4A-8F5B-AC7604B0F279}"/>
          </ac:spMkLst>
        </pc:spChg>
        <pc:spChg chg="mod">
          <ac:chgData name="Raymer, Michael L." userId="96c2fb1d-e79c-4ca3-9876-783e98fdd04a" providerId="ADAL" clId="{EA01BCEB-61A2-460B-8DC7-24C832D898EF}" dt="2024-05-10T20:05:06.630" v="3533" actId="404"/>
          <ac:spMkLst>
            <pc:docMk/>
            <pc:sldMk cId="1622772910" sldId="289"/>
            <ac:spMk id="61" creationId="{75516F72-C509-EE55-7497-F6ABCFD5CB75}"/>
          </ac:spMkLst>
        </pc:spChg>
        <pc:grpChg chg="add mod">
          <ac:chgData name="Raymer, Michael L." userId="96c2fb1d-e79c-4ca3-9876-783e98fdd04a" providerId="ADAL" clId="{EA01BCEB-61A2-460B-8DC7-24C832D898EF}" dt="2024-05-10T20:04:54.602" v="3530" actId="14100"/>
          <ac:grpSpMkLst>
            <pc:docMk/>
            <pc:sldMk cId="1622772910" sldId="289"/>
            <ac:grpSpMk id="3" creationId="{8FE1BCFF-9307-88CF-BE09-969018584628}"/>
          </ac:grpSpMkLst>
        </pc:grpChg>
        <pc:grpChg chg="add mod">
          <ac:chgData name="Raymer, Michael L." userId="96c2fb1d-e79c-4ca3-9876-783e98fdd04a" providerId="ADAL" clId="{EA01BCEB-61A2-460B-8DC7-24C832D898EF}" dt="2024-05-10T20:05:15.307" v="3535" actId="1076"/>
          <ac:grpSpMkLst>
            <pc:docMk/>
            <pc:sldMk cId="1622772910" sldId="289"/>
            <ac:grpSpMk id="8" creationId="{83518807-45B6-650A-9A91-1ED5B0B0412D}"/>
          </ac:grpSpMkLst>
        </pc:grpChg>
        <pc:grpChg chg="mod">
          <ac:chgData name="Raymer, Michael L." userId="96c2fb1d-e79c-4ca3-9876-783e98fdd04a" providerId="ADAL" clId="{EA01BCEB-61A2-460B-8DC7-24C832D898EF}" dt="2024-05-10T20:04:23.448" v="3519" actId="164"/>
          <ac:grpSpMkLst>
            <pc:docMk/>
            <pc:sldMk cId="1622772910" sldId="289"/>
            <ac:grpSpMk id="17" creationId="{F9FF97D6-85C6-E273-8501-78917EE912A5}"/>
          </ac:grpSpMkLst>
        </pc:grpChg>
        <pc:grpChg chg="mod">
          <ac:chgData name="Raymer, Michael L." userId="96c2fb1d-e79c-4ca3-9876-783e98fdd04a" providerId="ADAL" clId="{EA01BCEB-61A2-460B-8DC7-24C832D898EF}" dt="2024-05-10T20:04:23.448" v="3519" actId="164"/>
          <ac:grpSpMkLst>
            <pc:docMk/>
            <pc:sldMk cId="1622772910" sldId="289"/>
            <ac:grpSpMk id="29" creationId="{12914F2E-8D0B-04A3-44D4-9F845BA1251D}"/>
          </ac:grpSpMkLst>
        </pc:grpChg>
        <pc:grpChg chg="mod">
          <ac:chgData name="Raymer, Michael L." userId="96c2fb1d-e79c-4ca3-9876-783e98fdd04a" providerId="ADAL" clId="{EA01BCEB-61A2-460B-8DC7-24C832D898EF}" dt="2024-05-10T20:04:23.448" v="3519" actId="164"/>
          <ac:grpSpMkLst>
            <pc:docMk/>
            <pc:sldMk cId="1622772910" sldId="289"/>
            <ac:grpSpMk id="31" creationId="{1850CA0C-4234-1B8F-BD95-666665C1CD73}"/>
          </ac:grpSpMkLst>
        </pc:grpChg>
        <pc:grpChg chg="mod">
          <ac:chgData name="Raymer, Michael L." userId="96c2fb1d-e79c-4ca3-9876-783e98fdd04a" providerId="ADAL" clId="{EA01BCEB-61A2-460B-8DC7-24C832D898EF}" dt="2024-05-10T20:04:23.448" v="3519" actId="164"/>
          <ac:grpSpMkLst>
            <pc:docMk/>
            <pc:sldMk cId="1622772910" sldId="289"/>
            <ac:grpSpMk id="35" creationId="{9192DA8D-50D5-1907-4395-993502A95715}"/>
          </ac:grpSpMkLst>
        </pc:grpChg>
        <pc:grpChg chg="mod">
          <ac:chgData name="Raymer, Michael L." userId="96c2fb1d-e79c-4ca3-9876-783e98fdd04a" providerId="ADAL" clId="{EA01BCEB-61A2-460B-8DC7-24C832D898EF}" dt="2024-05-10T20:05:04.345" v="3531" actId="164"/>
          <ac:grpSpMkLst>
            <pc:docMk/>
            <pc:sldMk cId="1622772910" sldId="289"/>
            <ac:grpSpMk id="45" creationId="{88136366-5A90-B415-CB0A-91566293E0E7}"/>
          </ac:grpSpMkLst>
        </pc:grpChg>
        <pc:grpChg chg="mod">
          <ac:chgData name="Raymer, Michael L." userId="96c2fb1d-e79c-4ca3-9876-783e98fdd04a" providerId="ADAL" clId="{EA01BCEB-61A2-460B-8DC7-24C832D898EF}" dt="2024-05-10T20:05:04.345" v="3531" actId="164"/>
          <ac:grpSpMkLst>
            <pc:docMk/>
            <pc:sldMk cId="1622772910" sldId="289"/>
            <ac:grpSpMk id="53" creationId="{3BB5066A-8010-DB8B-3008-03DEE3403B25}"/>
          </ac:grpSpMkLst>
        </pc:grpChg>
        <pc:grpChg chg="mod">
          <ac:chgData name="Raymer, Michael L." userId="96c2fb1d-e79c-4ca3-9876-783e98fdd04a" providerId="ADAL" clId="{EA01BCEB-61A2-460B-8DC7-24C832D898EF}" dt="2024-05-10T20:05:04.345" v="3531" actId="164"/>
          <ac:grpSpMkLst>
            <pc:docMk/>
            <pc:sldMk cId="1622772910" sldId="289"/>
            <ac:grpSpMk id="58" creationId="{2D71F5B7-74B5-7032-B67C-3424DD28F1CA}"/>
          </ac:grpSpMkLst>
        </pc:grpChg>
        <pc:inkChg chg="mod">
          <ac:chgData name="Raymer, Michael L." userId="96c2fb1d-e79c-4ca3-9876-783e98fdd04a" providerId="ADAL" clId="{EA01BCEB-61A2-460B-8DC7-24C832D898EF}" dt="2024-05-10T20:04:23.448" v="3519" actId="164"/>
          <ac:inkMkLst>
            <pc:docMk/>
            <pc:sldMk cId="1622772910" sldId="289"/>
            <ac:inkMk id="6" creationId="{3B250339-DE49-8C47-DF0B-1A451682686C}"/>
          </ac:inkMkLst>
        </pc:inkChg>
        <pc:inkChg chg="mod">
          <ac:chgData name="Raymer, Michael L." userId="96c2fb1d-e79c-4ca3-9876-783e98fdd04a" providerId="ADAL" clId="{EA01BCEB-61A2-460B-8DC7-24C832D898EF}" dt="2024-05-10T20:05:04.345" v="3531" actId="164"/>
          <ac:inkMkLst>
            <pc:docMk/>
            <pc:sldMk cId="1622772910" sldId="289"/>
            <ac:inkMk id="42" creationId="{5958A7EF-5780-23DC-3344-C975A8DE126F}"/>
          </ac:inkMkLst>
        </pc:inkChg>
        <pc:cxnChg chg="mod">
          <ac:chgData name="Raymer, Michael L." userId="96c2fb1d-e79c-4ca3-9876-783e98fdd04a" providerId="ADAL" clId="{EA01BCEB-61A2-460B-8DC7-24C832D898EF}" dt="2024-05-10T20:04:23.448" v="3519" actId="164"/>
          <ac:cxnSpMkLst>
            <pc:docMk/>
            <pc:sldMk cId="1622772910" sldId="289"/>
            <ac:cxnSpMk id="13" creationId="{0824C711-B4AC-7D61-F260-7C336989A4EF}"/>
          </ac:cxnSpMkLst>
        </pc:cxnChg>
        <pc:cxnChg chg="mod">
          <ac:chgData name="Raymer, Michael L." userId="96c2fb1d-e79c-4ca3-9876-783e98fdd04a" providerId="ADAL" clId="{EA01BCEB-61A2-460B-8DC7-24C832D898EF}" dt="2024-05-10T20:04:23.448" v="3519" actId="164"/>
          <ac:cxnSpMkLst>
            <pc:docMk/>
            <pc:sldMk cId="1622772910" sldId="289"/>
            <ac:cxnSpMk id="20" creationId="{343920DB-2B40-1387-E8EC-B1809D4E1430}"/>
          </ac:cxnSpMkLst>
        </pc:cxnChg>
        <pc:cxnChg chg="mod">
          <ac:chgData name="Raymer, Michael L." userId="96c2fb1d-e79c-4ca3-9876-783e98fdd04a" providerId="ADAL" clId="{EA01BCEB-61A2-460B-8DC7-24C832D898EF}" dt="2024-05-10T20:04:23.448" v="3519" actId="164"/>
          <ac:cxnSpMkLst>
            <pc:docMk/>
            <pc:sldMk cId="1622772910" sldId="289"/>
            <ac:cxnSpMk id="30" creationId="{04096999-F8D3-A570-BC71-B5DA1ACC3C78}"/>
          </ac:cxnSpMkLst>
        </pc:cxnChg>
        <pc:cxnChg chg="mod">
          <ac:chgData name="Raymer, Michael L." userId="96c2fb1d-e79c-4ca3-9876-783e98fdd04a" providerId="ADAL" clId="{EA01BCEB-61A2-460B-8DC7-24C832D898EF}" dt="2024-05-10T20:04:23.448" v="3519" actId="164"/>
          <ac:cxnSpMkLst>
            <pc:docMk/>
            <pc:sldMk cId="1622772910" sldId="289"/>
            <ac:cxnSpMk id="40" creationId="{16823732-8098-01BE-3EF4-FFB1E13EC0F3}"/>
          </ac:cxnSpMkLst>
        </pc:cxnChg>
        <pc:cxnChg chg="mod">
          <ac:chgData name="Raymer, Michael L." userId="96c2fb1d-e79c-4ca3-9876-783e98fdd04a" providerId="ADAL" clId="{EA01BCEB-61A2-460B-8DC7-24C832D898EF}" dt="2024-05-10T20:05:04.345" v="3531" actId="164"/>
          <ac:cxnSpMkLst>
            <pc:docMk/>
            <pc:sldMk cId="1622772910" sldId="289"/>
            <ac:cxnSpMk id="44" creationId="{F97472D3-4E54-BB78-DB7A-1B151542854F}"/>
          </ac:cxnSpMkLst>
        </pc:cxnChg>
        <pc:cxnChg chg="mod">
          <ac:chgData name="Raymer, Michael L." userId="96c2fb1d-e79c-4ca3-9876-783e98fdd04a" providerId="ADAL" clId="{EA01BCEB-61A2-460B-8DC7-24C832D898EF}" dt="2024-05-10T20:05:04.345" v="3531" actId="164"/>
          <ac:cxnSpMkLst>
            <pc:docMk/>
            <pc:sldMk cId="1622772910" sldId="289"/>
            <ac:cxnSpMk id="52" creationId="{405B34C8-817F-7BCC-BB54-024BF7C6F94D}"/>
          </ac:cxnSpMkLst>
        </pc:cxnChg>
        <pc:cxnChg chg="mod">
          <ac:chgData name="Raymer, Michael L." userId="96c2fb1d-e79c-4ca3-9876-783e98fdd04a" providerId="ADAL" clId="{EA01BCEB-61A2-460B-8DC7-24C832D898EF}" dt="2024-05-10T20:05:04.345" v="3531" actId="164"/>
          <ac:cxnSpMkLst>
            <pc:docMk/>
            <pc:sldMk cId="1622772910" sldId="289"/>
            <ac:cxnSpMk id="57" creationId="{EF517A92-A09D-054B-EFD2-761FE9013677}"/>
          </ac:cxnSpMkLst>
        </pc:cxnChg>
      </pc:sldChg>
      <pc:sldChg chg="addSp delSp modSp add mod">
        <pc:chgData name="Raymer, Michael L." userId="96c2fb1d-e79c-4ca3-9876-783e98fdd04a" providerId="ADAL" clId="{EA01BCEB-61A2-460B-8DC7-24C832D898EF}" dt="2024-05-10T20:16:00.511" v="3654" actId="1076"/>
        <pc:sldMkLst>
          <pc:docMk/>
          <pc:sldMk cId="2408321715" sldId="289"/>
        </pc:sldMkLst>
        <pc:spChg chg="mod">
          <ac:chgData name="Raymer, Michael L." userId="96c2fb1d-e79c-4ca3-9876-783e98fdd04a" providerId="ADAL" clId="{EA01BCEB-61A2-460B-8DC7-24C832D898EF}" dt="2024-05-10T20:14:43.877" v="3648" actId="208"/>
          <ac:spMkLst>
            <pc:docMk/>
            <pc:sldMk cId="2408321715" sldId="289"/>
            <ac:spMk id="7" creationId="{AC9F8CD6-8185-7958-BAF4-B8610C507520}"/>
          </ac:spMkLst>
        </pc:spChg>
        <pc:spChg chg="mod">
          <ac:chgData name="Raymer, Michael L." userId="96c2fb1d-e79c-4ca3-9876-783e98fdd04a" providerId="ADAL" clId="{EA01BCEB-61A2-460B-8DC7-24C832D898EF}" dt="2024-05-10T20:11:18.753" v="3621" actId="571"/>
          <ac:spMkLst>
            <pc:docMk/>
            <pc:sldMk cId="2408321715" sldId="289"/>
            <ac:spMk id="9" creationId="{C1C7F282-3BAC-3160-B987-8DE71FBABC08}"/>
          </ac:spMkLst>
        </pc:spChg>
        <pc:spChg chg="mod">
          <ac:chgData name="Raymer, Michael L." userId="96c2fb1d-e79c-4ca3-9876-783e98fdd04a" providerId="ADAL" clId="{EA01BCEB-61A2-460B-8DC7-24C832D898EF}" dt="2024-05-10T20:14:43.877" v="3648" actId="208"/>
          <ac:spMkLst>
            <pc:docMk/>
            <pc:sldMk cId="2408321715" sldId="289"/>
            <ac:spMk id="11" creationId="{FFE2A39C-A461-77E5-136A-55B599DF54E9}"/>
          </ac:spMkLst>
        </pc:spChg>
        <pc:spChg chg="mod">
          <ac:chgData name="Raymer, Michael L." userId="96c2fb1d-e79c-4ca3-9876-783e98fdd04a" providerId="ADAL" clId="{EA01BCEB-61A2-460B-8DC7-24C832D898EF}" dt="2024-05-10T20:14:43.877" v="3648" actId="208"/>
          <ac:spMkLst>
            <pc:docMk/>
            <pc:sldMk cId="2408321715" sldId="289"/>
            <ac:spMk id="12" creationId="{E7F724B6-BF3E-1C7B-E38D-1BD7DE8B1820}"/>
          </ac:spMkLst>
        </pc:spChg>
        <pc:spChg chg="mod">
          <ac:chgData name="Raymer, Michael L." userId="96c2fb1d-e79c-4ca3-9876-783e98fdd04a" providerId="ADAL" clId="{EA01BCEB-61A2-460B-8DC7-24C832D898EF}" dt="2024-05-10T20:14:43.877" v="3648" actId="208"/>
          <ac:spMkLst>
            <pc:docMk/>
            <pc:sldMk cId="2408321715" sldId="289"/>
            <ac:spMk id="14" creationId="{E20AA146-A1CE-E772-50B1-87D432567313}"/>
          </ac:spMkLst>
        </pc:spChg>
        <pc:spChg chg="mod">
          <ac:chgData name="Raymer, Michael L." userId="96c2fb1d-e79c-4ca3-9876-783e98fdd04a" providerId="ADAL" clId="{EA01BCEB-61A2-460B-8DC7-24C832D898EF}" dt="2024-05-10T20:14:43.877" v="3648" actId="208"/>
          <ac:spMkLst>
            <pc:docMk/>
            <pc:sldMk cId="2408321715" sldId="289"/>
            <ac:spMk id="15" creationId="{B974762E-ADB7-FF2E-8C41-3E55ED11728D}"/>
          </ac:spMkLst>
        </pc:spChg>
        <pc:spChg chg="mod">
          <ac:chgData name="Raymer, Michael L." userId="96c2fb1d-e79c-4ca3-9876-783e98fdd04a" providerId="ADAL" clId="{EA01BCEB-61A2-460B-8DC7-24C832D898EF}" dt="2024-05-10T20:14:43.877" v="3648" actId="208"/>
          <ac:spMkLst>
            <pc:docMk/>
            <pc:sldMk cId="2408321715" sldId="289"/>
            <ac:spMk id="16" creationId="{31B537E1-0AE4-9C7B-1F69-6C7E5C11288E}"/>
          </ac:spMkLst>
        </pc:spChg>
        <pc:spChg chg="mod">
          <ac:chgData name="Raymer, Michael L." userId="96c2fb1d-e79c-4ca3-9876-783e98fdd04a" providerId="ADAL" clId="{EA01BCEB-61A2-460B-8DC7-24C832D898EF}" dt="2024-05-10T20:11:18.753" v="3621" actId="571"/>
          <ac:spMkLst>
            <pc:docMk/>
            <pc:sldMk cId="2408321715" sldId="289"/>
            <ac:spMk id="19" creationId="{777774E9-F4B7-5DBD-A9A8-6830E9699C36}"/>
          </ac:spMkLst>
        </pc:spChg>
        <pc:spChg chg="mod">
          <ac:chgData name="Raymer, Michael L." userId="96c2fb1d-e79c-4ca3-9876-783e98fdd04a" providerId="ADAL" clId="{EA01BCEB-61A2-460B-8DC7-24C832D898EF}" dt="2024-05-10T20:11:18.753" v="3621" actId="571"/>
          <ac:spMkLst>
            <pc:docMk/>
            <pc:sldMk cId="2408321715" sldId="289"/>
            <ac:spMk id="21" creationId="{3B286BCB-AA36-84C4-C4EB-1570FEB9FD8F}"/>
          </ac:spMkLst>
        </pc:spChg>
        <pc:spChg chg="mod">
          <ac:chgData name="Raymer, Michael L." userId="96c2fb1d-e79c-4ca3-9876-783e98fdd04a" providerId="ADAL" clId="{EA01BCEB-61A2-460B-8DC7-24C832D898EF}" dt="2024-05-10T20:11:18.753" v="3621" actId="571"/>
          <ac:spMkLst>
            <pc:docMk/>
            <pc:sldMk cId="2408321715" sldId="289"/>
            <ac:spMk id="22" creationId="{DB21EF2A-348E-C41C-C171-90E81883ABBA}"/>
          </ac:spMkLst>
        </pc:spChg>
        <pc:spChg chg="mod">
          <ac:chgData name="Raymer, Michael L." userId="96c2fb1d-e79c-4ca3-9876-783e98fdd04a" providerId="ADAL" clId="{EA01BCEB-61A2-460B-8DC7-24C832D898EF}" dt="2024-05-10T20:14:43.877" v="3648" actId="208"/>
          <ac:spMkLst>
            <pc:docMk/>
            <pc:sldMk cId="2408321715" sldId="289"/>
            <ac:spMk id="24" creationId="{FE532840-68FA-0CC2-4D9F-D4DB9D5F2A7F}"/>
          </ac:spMkLst>
        </pc:spChg>
        <pc:spChg chg="mod">
          <ac:chgData name="Raymer, Michael L." userId="96c2fb1d-e79c-4ca3-9876-783e98fdd04a" providerId="ADAL" clId="{EA01BCEB-61A2-460B-8DC7-24C832D898EF}" dt="2024-05-10T20:14:43.877" v="3648" actId="208"/>
          <ac:spMkLst>
            <pc:docMk/>
            <pc:sldMk cId="2408321715" sldId="289"/>
            <ac:spMk id="25" creationId="{2B17DF9C-7687-6BD7-DD6F-550B1D74C96A}"/>
          </ac:spMkLst>
        </pc:spChg>
        <pc:spChg chg="mod">
          <ac:chgData name="Raymer, Michael L." userId="96c2fb1d-e79c-4ca3-9876-783e98fdd04a" providerId="ADAL" clId="{EA01BCEB-61A2-460B-8DC7-24C832D898EF}" dt="2024-05-10T20:11:18.753" v="3621" actId="571"/>
          <ac:spMkLst>
            <pc:docMk/>
            <pc:sldMk cId="2408321715" sldId="289"/>
            <ac:spMk id="26" creationId="{B883641D-AD9A-F882-C3C0-9A67FE444004}"/>
          </ac:spMkLst>
        </pc:spChg>
        <pc:spChg chg="mod">
          <ac:chgData name="Raymer, Michael L." userId="96c2fb1d-e79c-4ca3-9876-783e98fdd04a" providerId="ADAL" clId="{EA01BCEB-61A2-460B-8DC7-24C832D898EF}" dt="2024-05-10T20:11:18.753" v="3621" actId="571"/>
          <ac:spMkLst>
            <pc:docMk/>
            <pc:sldMk cId="2408321715" sldId="289"/>
            <ac:spMk id="27" creationId="{ABE30173-D608-45A1-2A32-16651F8B909C}"/>
          </ac:spMkLst>
        </pc:spChg>
        <pc:spChg chg="mod">
          <ac:chgData name="Raymer, Michael L." userId="96c2fb1d-e79c-4ca3-9876-783e98fdd04a" providerId="ADAL" clId="{EA01BCEB-61A2-460B-8DC7-24C832D898EF}" dt="2024-05-10T20:14:43.877" v="3648" actId="208"/>
          <ac:spMkLst>
            <pc:docMk/>
            <pc:sldMk cId="2408321715" sldId="289"/>
            <ac:spMk id="33" creationId="{4763241C-8535-1FAA-543F-940A46B44EC5}"/>
          </ac:spMkLst>
        </pc:spChg>
        <pc:spChg chg="mod">
          <ac:chgData name="Raymer, Michael L." userId="96c2fb1d-e79c-4ca3-9876-783e98fdd04a" providerId="ADAL" clId="{EA01BCEB-61A2-460B-8DC7-24C832D898EF}" dt="2024-05-10T20:14:43.877" v="3648" actId="208"/>
          <ac:spMkLst>
            <pc:docMk/>
            <pc:sldMk cId="2408321715" sldId="289"/>
            <ac:spMk id="34" creationId="{8B22AE90-6F31-55A4-8E7E-46B55A0BD76D}"/>
          </ac:spMkLst>
        </pc:spChg>
        <pc:spChg chg="mod">
          <ac:chgData name="Raymer, Michael L." userId="96c2fb1d-e79c-4ca3-9876-783e98fdd04a" providerId="ADAL" clId="{EA01BCEB-61A2-460B-8DC7-24C832D898EF}" dt="2024-05-10T20:14:43.877" v="3648" actId="208"/>
          <ac:spMkLst>
            <pc:docMk/>
            <pc:sldMk cId="2408321715" sldId="289"/>
            <ac:spMk id="37" creationId="{4C591760-5DCD-E417-A664-8E5B4FB5204F}"/>
          </ac:spMkLst>
        </pc:spChg>
        <pc:spChg chg="mod">
          <ac:chgData name="Raymer, Michael L." userId="96c2fb1d-e79c-4ca3-9876-783e98fdd04a" providerId="ADAL" clId="{EA01BCEB-61A2-460B-8DC7-24C832D898EF}" dt="2024-05-10T20:14:43.877" v="3648" actId="208"/>
          <ac:spMkLst>
            <pc:docMk/>
            <pc:sldMk cId="2408321715" sldId="289"/>
            <ac:spMk id="38" creationId="{CF1E6CF6-9A8E-E006-D026-93FD6E91F001}"/>
          </ac:spMkLst>
        </pc:spChg>
        <pc:spChg chg="mod">
          <ac:chgData name="Raymer, Michael L." userId="96c2fb1d-e79c-4ca3-9876-783e98fdd04a" providerId="ADAL" clId="{EA01BCEB-61A2-460B-8DC7-24C832D898EF}" dt="2024-05-10T20:11:18.753" v="3621" actId="571"/>
          <ac:spMkLst>
            <pc:docMk/>
            <pc:sldMk cId="2408321715" sldId="289"/>
            <ac:spMk id="49" creationId="{C3069F5C-BBC6-12F0-E142-3E5F40D66976}"/>
          </ac:spMkLst>
        </pc:spChg>
        <pc:spChg chg="mod">
          <ac:chgData name="Raymer, Michael L." userId="96c2fb1d-e79c-4ca3-9876-783e98fdd04a" providerId="ADAL" clId="{EA01BCEB-61A2-460B-8DC7-24C832D898EF}" dt="2024-05-10T20:11:18.753" v="3621" actId="571"/>
          <ac:spMkLst>
            <pc:docMk/>
            <pc:sldMk cId="2408321715" sldId="289"/>
            <ac:spMk id="51" creationId="{8DAF6269-C126-86F9-6975-F307D6848C6F}"/>
          </ac:spMkLst>
        </pc:spChg>
        <pc:spChg chg="mod">
          <ac:chgData name="Raymer, Michael L." userId="96c2fb1d-e79c-4ca3-9876-783e98fdd04a" providerId="ADAL" clId="{EA01BCEB-61A2-460B-8DC7-24C832D898EF}" dt="2024-05-10T20:11:18.753" v="3621" actId="571"/>
          <ac:spMkLst>
            <pc:docMk/>
            <pc:sldMk cId="2408321715" sldId="289"/>
            <ac:spMk id="52" creationId="{3EE9F69F-9EAB-1523-3728-E3A9131CDF13}"/>
          </ac:spMkLst>
        </pc:spChg>
        <pc:spChg chg="mod">
          <ac:chgData name="Raymer, Michael L." userId="96c2fb1d-e79c-4ca3-9876-783e98fdd04a" providerId="ADAL" clId="{EA01BCEB-61A2-460B-8DC7-24C832D898EF}" dt="2024-05-10T20:11:18.753" v="3621" actId="571"/>
          <ac:spMkLst>
            <pc:docMk/>
            <pc:sldMk cId="2408321715" sldId="289"/>
            <ac:spMk id="54" creationId="{32893197-864C-365D-FE17-AE18C502A43F}"/>
          </ac:spMkLst>
        </pc:spChg>
        <pc:spChg chg="mod">
          <ac:chgData name="Raymer, Michael L." userId="96c2fb1d-e79c-4ca3-9876-783e98fdd04a" providerId="ADAL" clId="{EA01BCEB-61A2-460B-8DC7-24C832D898EF}" dt="2024-05-10T20:11:18.753" v="3621" actId="571"/>
          <ac:spMkLst>
            <pc:docMk/>
            <pc:sldMk cId="2408321715" sldId="289"/>
            <ac:spMk id="55" creationId="{D0EB3CD7-2F95-188D-72E9-023B3DA3656E}"/>
          </ac:spMkLst>
        </pc:spChg>
        <pc:spChg chg="del mod">
          <ac:chgData name="Raymer, Michael L." userId="96c2fb1d-e79c-4ca3-9876-783e98fdd04a" providerId="ADAL" clId="{EA01BCEB-61A2-460B-8DC7-24C832D898EF}" dt="2024-05-10T20:11:23.889" v="3623" actId="478"/>
          <ac:spMkLst>
            <pc:docMk/>
            <pc:sldMk cId="2408321715" sldId="289"/>
            <ac:spMk id="57" creationId="{F5D3FE2A-9A5C-1E74-079B-02F659FA6188}"/>
          </ac:spMkLst>
        </pc:spChg>
        <pc:spChg chg="del mod">
          <ac:chgData name="Raymer, Michael L." userId="96c2fb1d-e79c-4ca3-9876-783e98fdd04a" providerId="ADAL" clId="{EA01BCEB-61A2-460B-8DC7-24C832D898EF}" dt="2024-05-10T20:11:25.639" v="3624" actId="478"/>
          <ac:spMkLst>
            <pc:docMk/>
            <pc:sldMk cId="2408321715" sldId="289"/>
            <ac:spMk id="58" creationId="{BB9331C9-394D-91EE-8480-AEF55963F178}"/>
          </ac:spMkLst>
        </pc:spChg>
        <pc:spChg chg="mod">
          <ac:chgData name="Raymer, Michael L." userId="96c2fb1d-e79c-4ca3-9876-783e98fdd04a" providerId="ADAL" clId="{EA01BCEB-61A2-460B-8DC7-24C832D898EF}" dt="2024-05-10T20:15:44.067" v="3651" actId="208"/>
          <ac:spMkLst>
            <pc:docMk/>
            <pc:sldMk cId="2408321715" sldId="289"/>
            <ac:spMk id="61" creationId="{4F7BE080-8ECC-BD6C-C487-06616A3C4693}"/>
          </ac:spMkLst>
        </pc:spChg>
        <pc:spChg chg="mod">
          <ac:chgData name="Raymer, Michael L." userId="96c2fb1d-e79c-4ca3-9876-783e98fdd04a" providerId="ADAL" clId="{EA01BCEB-61A2-460B-8DC7-24C832D898EF}" dt="2024-05-10T20:15:44.067" v="3651" actId="208"/>
          <ac:spMkLst>
            <pc:docMk/>
            <pc:sldMk cId="2408321715" sldId="289"/>
            <ac:spMk id="64" creationId="{AD875315-7322-45E6-7F09-BCD441B3AAAB}"/>
          </ac:spMkLst>
        </pc:spChg>
        <pc:spChg chg="mod">
          <ac:chgData name="Raymer, Michael L." userId="96c2fb1d-e79c-4ca3-9876-783e98fdd04a" providerId="ADAL" clId="{EA01BCEB-61A2-460B-8DC7-24C832D898EF}" dt="2024-05-10T20:15:44.067" v="3651" actId="208"/>
          <ac:spMkLst>
            <pc:docMk/>
            <pc:sldMk cId="2408321715" sldId="289"/>
            <ac:spMk id="65" creationId="{FCC55E85-B61F-F6D5-A314-6E7249BB150C}"/>
          </ac:spMkLst>
        </pc:spChg>
        <pc:spChg chg="mod">
          <ac:chgData name="Raymer, Michael L." userId="96c2fb1d-e79c-4ca3-9876-783e98fdd04a" providerId="ADAL" clId="{EA01BCEB-61A2-460B-8DC7-24C832D898EF}" dt="2024-05-10T20:15:44.067" v="3651" actId="208"/>
          <ac:spMkLst>
            <pc:docMk/>
            <pc:sldMk cId="2408321715" sldId="289"/>
            <ac:spMk id="66" creationId="{DBDC0764-938D-8546-6C27-3181F93F5124}"/>
          </ac:spMkLst>
        </pc:spChg>
        <pc:spChg chg="mod">
          <ac:chgData name="Raymer, Michael L." userId="96c2fb1d-e79c-4ca3-9876-783e98fdd04a" providerId="ADAL" clId="{EA01BCEB-61A2-460B-8DC7-24C832D898EF}" dt="2024-05-10T20:15:44.067" v="3651" actId="208"/>
          <ac:spMkLst>
            <pc:docMk/>
            <pc:sldMk cId="2408321715" sldId="289"/>
            <ac:spMk id="67" creationId="{AE8250E0-2885-39DD-E549-083122C01F13}"/>
          </ac:spMkLst>
        </pc:spChg>
        <pc:spChg chg="mod">
          <ac:chgData name="Raymer, Michael L." userId="96c2fb1d-e79c-4ca3-9876-783e98fdd04a" providerId="ADAL" clId="{EA01BCEB-61A2-460B-8DC7-24C832D898EF}" dt="2024-05-10T20:15:44.067" v="3651" actId="208"/>
          <ac:spMkLst>
            <pc:docMk/>
            <pc:sldMk cId="2408321715" sldId="289"/>
            <ac:spMk id="68" creationId="{A4E8034C-90A6-E330-65E0-2C537A68D83B}"/>
          </ac:spMkLst>
        </pc:spChg>
        <pc:spChg chg="mod">
          <ac:chgData name="Raymer, Michael L." userId="96c2fb1d-e79c-4ca3-9876-783e98fdd04a" providerId="ADAL" clId="{EA01BCEB-61A2-460B-8DC7-24C832D898EF}" dt="2024-05-10T20:14:43.877" v="3648" actId="208"/>
          <ac:spMkLst>
            <pc:docMk/>
            <pc:sldMk cId="2408321715" sldId="289"/>
            <ac:spMk id="78" creationId="{2C5095A4-3698-500D-5530-DC4426302D48}"/>
          </ac:spMkLst>
        </pc:spChg>
        <pc:spChg chg="mod">
          <ac:chgData name="Raymer, Michael L." userId="96c2fb1d-e79c-4ca3-9876-783e98fdd04a" providerId="ADAL" clId="{EA01BCEB-61A2-460B-8DC7-24C832D898EF}" dt="2024-05-10T20:15:44.067" v="3651" actId="208"/>
          <ac:spMkLst>
            <pc:docMk/>
            <pc:sldMk cId="2408321715" sldId="289"/>
            <ac:spMk id="85" creationId="{5BD0E81E-C549-7202-82E7-625DE9EF4EB4}"/>
          </ac:spMkLst>
        </pc:spChg>
        <pc:spChg chg="mod">
          <ac:chgData name="Raymer, Michael L." userId="96c2fb1d-e79c-4ca3-9876-783e98fdd04a" providerId="ADAL" clId="{EA01BCEB-61A2-460B-8DC7-24C832D898EF}" dt="2024-05-10T20:15:44.067" v="3651" actId="208"/>
          <ac:spMkLst>
            <pc:docMk/>
            <pc:sldMk cId="2408321715" sldId="289"/>
            <ac:spMk id="87" creationId="{3889BAEB-9E9C-0B4C-3C3B-5CBCDCCA39F1}"/>
          </ac:spMkLst>
        </pc:spChg>
        <pc:spChg chg="mod">
          <ac:chgData name="Raymer, Michael L." userId="96c2fb1d-e79c-4ca3-9876-783e98fdd04a" providerId="ADAL" clId="{EA01BCEB-61A2-460B-8DC7-24C832D898EF}" dt="2024-05-10T20:15:44.067" v="3651" actId="208"/>
          <ac:spMkLst>
            <pc:docMk/>
            <pc:sldMk cId="2408321715" sldId="289"/>
            <ac:spMk id="88" creationId="{71B6DF48-D926-137A-1F6A-851C1182E052}"/>
          </ac:spMkLst>
        </pc:spChg>
        <pc:spChg chg="mod">
          <ac:chgData name="Raymer, Michael L." userId="96c2fb1d-e79c-4ca3-9876-783e98fdd04a" providerId="ADAL" clId="{EA01BCEB-61A2-460B-8DC7-24C832D898EF}" dt="2024-05-10T20:15:44.067" v="3651" actId="208"/>
          <ac:spMkLst>
            <pc:docMk/>
            <pc:sldMk cId="2408321715" sldId="289"/>
            <ac:spMk id="90" creationId="{608FCA19-07C1-18B5-1E75-51CA5626EBFA}"/>
          </ac:spMkLst>
        </pc:spChg>
        <pc:spChg chg="mod">
          <ac:chgData name="Raymer, Michael L." userId="96c2fb1d-e79c-4ca3-9876-783e98fdd04a" providerId="ADAL" clId="{EA01BCEB-61A2-460B-8DC7-24C832D898EF}" dt="2024-05-10T20:15:44.067" v="3651" actId="208"/>
          <ac:spMkLst>
            <pc:docMk/>
            <pc:sldMk cId="2408321715" sldId="289"/>
            <ac:spMk id="91" creationId="{D49F69F3-4A55-D56E-EDF2-75CCCEDCAD08}"/>
          </ac:spMkLst>
        </pc:spChg>
        <pc:spChg chg="del mod">
          <ac:chgData name="Raymer, Michael L." userId="96c2fb1d-e79c-4ca3-9876-783e98fdd04a" providerId="ADAL" clId="{EA01BCEB-61A2-460B-8DC7-24C832D898EF}" dt="2024-05-10T20:11:58.185" v="3636" actId="478"/>
          <ac:spMkLst>
            <pc:docMk/>
            <pc:sldMk cId="2408321715" sldId="289"/>
            <ac:spMk id="93" creationId="{5B7C41F5-061B-22BF-136A-6071BA1EAECE}"/>
          </ac:spMkLst>
        </pc:spChg>
        <pc:spChg chg="del mod">
          <ac:chgData name="Raymer, Michael L." userId="96c2fb1d-e79c-4ca3-9876-783e98fdd04a" providerId="ADAL" clId="{EA01BCEB-61A2-460B-8DC7-24C832D898EF}" dt="2024-05-10T20:12:04.164" v="3638" actId="478"/>
          <ac:spMkLst>
            <pc:docMk/>
            <pc:sldMk cId="2408321715" sldId="289"/>
            <ac:spMk id="94" creationId="{DC167B91-DA12-F277-3F59-252CA1B7DDDB}"/>
          </ac:spMkLst>
        </pc:spChg>
        <pc:grpChg chg="add del mod">
          <ac:chgData name="Raymer, Michael L." userId="96c2fb1d-e79c-4ca3-9876-783e98fdd04a" providerId="ADAL" clId="{EA01BCEB-61A2-460B-8DC7-24C832D898EF}" dt="2024-05-10T20:11:43.996" v="3629" actId="478"/>
          <ac:grpSpMkLst>
            <pc:docMk/>
            <pc:sldMk cId="2408321715" sldId="289"/>
            <ac:grpSpMk id="3" creationId="{6AA5BB6B-6AF2-27CD-8F86-4455AD9F8B20}"/>
          </ac:grpSpMkLst>
        </pc:grpChg>
        <pc:grpChg chg="del mod">
          <ac:chgData name="Raymer, Michael L." userId="96c2fb1d-e79c-4ca3-9876-783e98fdd04a" providerId="ADAL" clId="{EA01BCEB-61A2-460B-8DC7-24C832D898EF}" dt="2024-05-10T20:11:23.889" v="3623" actId="478"/>
          <ac:grpSpMkLst>
            <pc:docMk/>
            <pc:sldMk cId="2408321715" sldId="289"/>
            <ac:grpSpMk id="39" creationId="{24611168-EECB-40AA-C8D3-2D116C3991EF}"/>
          </ac:grpSpMkLst>
        </pc:grpChg>
        <pc:grpChg chg="mod">
          <ac:chgData name="Raymer, Michael L." userId="96c2fb1d-e79c-4ca3-9876-783e98fdd04a" providerId="ADAL" clId="{EA01BCEB-61A2-460B-8DC7-24C832D898EF}" dt="2024-05-10T20:11:18.753" v="3621" actId="571"/>
          <ac:grpSpMkLst>
            <pc:docMk/>
            <pc:sldMk cId="2408321715" sldId="289"/>
            <ac:grpSpMk id="42" creationId="{2DC73388-A3A8-61A8-CE35-970CBD0B6BF2}"/>
          </ac:grpSpMkLst>
        </pc:grpChg>
        <pc:grpChg chg="mod">
          <ac:chgData name="Raymer, Michael L." userId="96c2fb1d-e79c-4ca3-9876-783e98fdd04a" providerId="ADAL" clId="{EA01BCEB-61A2-460B-8DC7-24C832D898EF}" dt="2024-05-10T20:11:18.753" v="3621" actId="571"/>
          <ac:grpSpMkLst>
            <pc:docMk/>
            <pc:sldMk cId="2408321715" sldId="289"/>
            <ac:grpSpMk id="43" creationId="{3CD7C496-16BB-D6FE-C824-649F410AA4C7}"/>
          </ac:grpSpMkLst>
        </pc:grpChg>
        <pc:grpChg chg="mod">
          <ac:chgData name="Raymer, Michael L." userId="96c2fb1d-e79c-4ca3-9876-783e98fdd04a" providerId="ADAL" clId="{EA01BCEB-61A2-460B-8DC7-24C832D898EF}" dt="2024-05-10T20:11:18.753" v="3621" actId="571"/>
          <ac:grpSpMkLst>
            <pc:docMk/>
            <pc:sldMk cId="2408321715" sldId="289"/>
            <ac:grpSpMk id="47" creationId="{8FEFED23-848F-5E95-720D-B194AA8DE173}"/>
          </ac:grpSpMkLst>
        </pc:grpChg>
        <pc:grpChg chg="add del mod">
          <ac:chgData name="Raymer, Michael L." userId="96c2fb1d-e79c-4ca3-9876-783e98fdd04a" providerId="ADAL" clId="{EA01BCEB-61A2-460B-8DC7-24C832D898EF}" dt="2024-05-10T20:16:00.511" v="3654" actId="1076"/>
          <ac:grpSpMkLst>
            <pc:docMk/>
            <pc:sldMk cId="2408321715" sldId="289"/>
            <ac:grpSpMk id="59" creationId="{F06B10DE-50A7-C41A-2111-29BDE22C3A8B}"/>
          </ac:grpSpMkLst>
        </pc:grpChg>
        <pc:grpChg chg="del mod">
          <ac:chgData name="Raymer, Michael L." userId="96c2fb1d-e79c-4ca3-9876-783e98fdd04a" providerId="ADAL" clId="{EA01BCEB-61A2-460B-8DC7-24C832D898EF}" dt="2024-05-10T20:11:58.185" v="3636" actId="478"/>
          <ac:grpSpMkLst>
            <pc:docMk/>
            <pc:sldMk cId="2408321715" sldId="289"/>
            <ac:grpSpMk id="70" creationId="{056A3FD2-23FF-06BF-DF02-93F3AD889C82}"/>
          </ac:grpSpMkLst>
        </pc:grpChg>
        <pc:grpChg chg="mod">
          <ac:chgData name="Raymer, Michael L." userId="96c2fb1d-e79c-4ca3-9876-783e98fdd04a" providerId="ADAL" clId="{EA01BCEB-61A2-460B-8DC7-24C832D898EF}" dt="2024-05-10T20:11:47.618" v="3630" actId="571"/>
          <ac:grpSpMkLst>
            <pc:docMk/>
            <pc:sldMk cId="2408321715" sldId="289"/>
            <ac:grpSpMk id="74" creationId="{0C44AD8B-2743-5088-0F33-6DC29D5499C5}"/>
          </ac:grpSpMkLst>
        </pc:grpChg>
        <pc:grpChg chg="mod">
          <ac:chgData name="Raymer, Michael L." userId="96c2fb1d-e79c-4ca3-9876-783e98fdd04a" providerId="ADAL" clId="{EA01BCEB-61A2-460B-8DC7-24C832D898EF}" dt="2024-05-10T20:11:47.618" v="3630" actId="571"/>
          <ac:grpSpMkLst>
            <pc:docMk/>
            <pc:sldMk cId="2408321715" sldId="289"/>
            <ac:grpSpMk id="77" creationId="{8F2BE7F1-165F-11FA-B5A2-79A933230A32}"/>
          </ac:grpSpMkLst>
        </pc:grpChg>
        <pc:grpChg chg="mod">
          <ac:chgData name="Raymer, Michael L." userId="96c2fb1d-e79c-4ca3-9876-783e98fdd04a" providerId="ADAL" clId="{EA01BCEB-61A2-460B-8DC7-24C832D898EF}" dt="2024-05-10T20:15:56.807" v="3653" actId="1076"/>
          <ac:grpSpMkLst>
            <pc:docMk/>
            <pc:sldMk cId="2408321715" sldId="289"/>
            <ac:grpSpMk id="81" creationId="{2857C188-DAFF-15FC-2FE8-E7FF9BBA3A88}"/>
          </ac:grpSpMkLst>
        </pc:grpChg>
        <pc:grpChg chg="mod">
          <ac:chgData name="Raymer, Michael L." userId="96c2fb1d-e79c-4ca3-9876-783e98fdd04a" providerId="ADAL" clId="{EA01BCEB-61A2-460B-8DC7-24C832D898EF}" dt="2024-05-10T20:11:47.618" v="3630" actId="571"/>
          <ac:grpSpMkLst>
            <pc:docMk/>
            <pc:sldMk cId="2408321715" sldId="289"/>
            <ac:grpSpMk id="83" creationId="{6FB40E07-23EB-AD51-D58C-6559F683CEC5}"/>
          </ac:grpSpMkLst>
        </pc:grpChg>
        <pc:inkChg chg="mod">
          <ac:chgData name="Raymer, Michael L." userId="96c2fb1d-e79c-4ca3-9876-783e98fdd04a" providerId="ADAL" clId="{EA01BCEB-61A2-460B-8DC7-24C832D898EF}" dt="2024-05-10T20:14:04.323" v="3645" actId="208"/>
          <ac:inkMkLst>
            <pc:docMk/>
            <pc:sldMk cId="2408321715" sldId="289"/>
            <ac:inkMk id="6" creationId="{3B250339-DE49-8C47-DF0B-1A451682686C}"/>
          </ac:inkMkLst>
        </pc:inkChg>
        <pc:inkChg chg="mod">
          <ac:chgData name="Raymer, Michael L." userId="96c2fb1d-e79c-4ca3-9876-783e98fdd04a" providerId="ADAL" clId="{EA01BCEB-61A2-460B-8DC7-24C832D898EF}" dt="2024-05-10T20:11:18.753" v="3621" actId="571"/>
          <ac:inkMkLst>
            <pc:docMk/>
            <pc:sldMk cId="2408321715" sldId="289"/>
            <ac:inkMk id="8" creationId="{D8C567CE-CC1B-6715-C3CA-E59A76677F5D}"/>
          </ac:inkMkLst>
        </pc:inkChg>
        <pc:inkChg chg="mod">
          <ac:chgData name="Raymer, Michael L." userId="96c2fb1d-e79c-4ca3-9876-783e98fdd04a" providerId="ADAL" clId="{EA01BCEB-61A2-460B-8DC7-24C832D898EF}" dt="2024-05-10T20:14:04.323" v="3645" actId="208"/>
          <ac:inkMkLst>
            <pc:docMk/>
            <pc:sldMk cId="2408321715" sldId="289"/>
            <ac:inkMk id="10" creationId="{66698DC7-8943-496D-9CED-9AF8F060CAAB}"/>
          </ac:inkMkLst>
        </pc:inkChg>
        <pc:inkChg chg="mod">
          <ac:chgData name="Raymer, Michael L." userId="96c2fb1d-e79c-4ca3-9876-783e98fdd04a" providerId="ADAL" clId="{EA01BCEB-61A2-460B-8DC7-24C832D898EF}" dt="2024-05-10T20:11:18.753" v="3621" actId="571"/>
          <ac:inkMkLst>
            <pc:docMk/>
            <pc:sldMk cId="2408321715" sldId="289"/>
            <ac:inkMk id="18" creationId="{BB1245F6-73D5-DADD-F353-8367D846EF15}"/>
          </ac:inkMkLst>
        </pc:inkChg>
        <pc:inkChg chg="mod">
          <ac:chgData name="Raymer, Michael L." userId="96c2fb1d-e79c-4ca3-9876-783e98fdd04a" providerId="ADAL" clId="{EA01BCEB-61A2-460B-8DC7-24C832D898EF}" dt="2024-05-10T20:14:04.323" v="3645" actId="208"/>
          <ac:inkMkLst>
            <pc:docMk/>
            <pc:sldMk cId="2408321715" sldId="289"/>
            <ac:inkMk id="23" creationId="{3F960D37-0472-006A-6C88-0E558557E887}"/>
          </ac:inkMkLst>
        </pc:inkChg>
        <pc:inkChg chg="mod">
          <ac:chgData name="Raymer, Michael L." userId="96c2fb1d-e79c-4ca3-9876-783e98fdd04a" providerId="ADAL" clId="{EA01BCEB-61A2-460B-8DC7-24C832D898EF}" dt="2024-05-10T20:14:04.323" v="3645" actId="208"/>
          <ac:inkMkLst>
            <pc:docMk/>
            <pc:sldMk cId="2408321715" sldId="289"/>
            <ac:inkMk id="32" creationId="{0C106EDA-98AA-5506-76C3-7BDCBC60FD6F}"/>
          </ac:inkMkLst>
        </pc:inkChg>
        <pc:inkChg chg="mod">
          <ac:chgData name="Raymer, Michael L." userId="96c2fb1d-e79c-4ca3-9876-783e98fdd04a" providerId="ADAL" clId="{EA01BCEB-61A2-460B-8DC7-24C832D898EF}" dt="2024-05-10T20:14:04.323" v="3645" actId="208"/>
          <ac:inkMkLst>
            <pc:docMk/>
            <pc:sldMk cId="2408321715" sldId="289"/>
            <ac:inkMk id="36" creationId="{D1BDE541-DE87-BD02-689C-3E1C033D2021}"/>
          </ac:inkMkLst>
        </pc:inkChg>
        <pc:inkChg chg="mod">
          <ac:chgData name="Raymer, Michael L." userId="96c2fb1d-e79c-4ca3-9876-783e98fdd04a" providerId="ADAL" clId="{EA01BCEB-61A2-460B-8DC7-24C832D898EF}" dt="2024-05-10T20:11:18.753" v="3621" actId="571"/>
          <ac:inkMkLst>
            <pc:docMk/>
            <pc:sldMk cId="2408321715" sldId="289"/>
            <ac:inkMk id="45" creationId="{272FCA34-91E6-C9DC-E110-97FFFDD03034}"/>
          </ac:inkMkLst>
        </pc:inkChg>
        <pc:inkChg chg="mod">
          <ac:chgData name="Raymer, Michael L." userId="96c2fb1d-e79c-4ca3-9876-783e98fdd04a" providerId="ADAL" clId="{EA01BCEB-61A2-460B-8DC7-24C832D898EF}" dt="2024-05-10T20:11:18.753" v="3621" actId="571"/>
          <ac:inkMkLst>
            <pc:docMk/>
            <pc:sldMk cId="2408321715" sldId="289"/>
            <ac:inkMk id="48" creationId="{AB66F9D3-ACE5-5D74-6644-3B5FF193A961}"/>
          </ac:inkMkLst>
        </pc:inkChg>
        <pc:inkChg chg="mod">
          <ac:chgData name="Raymer, Michael L." userId="96c2fb1d-e79c-4ca3-9876-783e98fdd04a" providerId="ADAL" clId="{EA01BCEB-61A2-460B-8DC7-24C832D898EF}" dt="2024-05-10T20:11:18.753" v="3621" actId="571"/>
          <ac:inkMkLst>
            <pc:docMk/>
            <pc:sldMk cId="2408321715" sldId="289"/>
            <ac:inkMk id="50" creationId="{06C717BA-6128-D9D0-1F54-75E98D9DF63D}"/>
          </ac:inkMkLst>
        </pc:inkChg>
        <pc:inkChg chg="mod">
          <ac:chgData name="Raymer, Michael L." userId="96c2fb1d-e79c-4ca3-9876-783e98fdd04a" providerId="ADAL" clId="{EA01BCEB-61A2-460B-8DC7-24C832D898EF}" dt="2024-05-10T20:11:18.753" v="3621" actId="571"/>
          <ac:inkMkLst>
            <pc:docMk/>
            <pc:sldMk cId="2408321715" sldId="289"/>
            <ac:inkMk id="53" creationId="{A642E2E4-A621-658E-0FDD-AA19A011BDF6}"/>
          </ac:inkMkLst>
        </pc:inkChg>
        <pc:inkChg chg="del mod">
          <ac:chgData name="Raymer, Michael L." userId="96c2fb1d-e79c-4ca3-9876-783e98fdd04a" providerId="ADAL" clId="{EA01BCEB-61A2-460B-8DC7-24C832D898EF}" dt="2024-05-10T20:11:20.913" v="3622" actId="478"/>
          <ac:inkMkLst>
            <pc:docMk/>
            <pc:sldMk cId="2408321715" sldId="289"/>
            <ac:inkMk id="56" creationId="{E31E3D96-DDFE-00FC-A429-83D59DE7EB0B}"/>
          </ac:inkMkLst>
        </pc:inkChg>
        <pc:inkChg chg="mod">
          <ac:chgData name="Raymer, Michael L." userId="96c2fb1d-e79c-4ca3-9876-783e98fdd04a" providerId="ADAL" clId="{EA01BCEB-61A2-460B-8DC7-24C832D898EF}" dt="2024-05-10T20:15:19.188" v="3649" actId="208"/>
          <ac:inkMkLst>
            <pc:docMk/>
            <pc:sldMk cId="2408321715" sldId="289"/>
            <ac:inkMk id="60" creationId="{0F534C6C-504D-6283-6344-F553ADDDA0F9}"/>
          </ac:inkMkLst>
        </pc:inkChg>
        <pc:inkChg chg="mod">
          <ac:chgData name="Raymer, Michael L." userId="96c2fb1d-e79c-4ca3-9876-783e98fdd04a" providerId="ADAL" clId="{EA01BCEB-61A2-460B-8DC7-24C832D898EF}" dt="2024-05-10T20:15:19.188" v="3649" actId="208"/>
          <ac:inkMkLst>
            <pc:docMk/>
            <pc:sldMk cId="2408321715" sldId="289"/>
            <ac:inkMk id="63" creationId="{56032CE6-ED6F-88F0-8165-3F5339D0C598}"/>
          </ac:inkMkLst>
        </pc:inkChg>
        <pc:inkChg chg="mod">
          <ac:chgData name="Raymer, Michael L." userId="96c2fb1d-e79c-4ca3-9876-783e98fdd04a" providerId="ADAL" clId="{EA01BCEB-61A2-460B-8DC7-24C832D898EF}" dt="2024-05-10T20:14:04.323" v="3645" actId="208"/>
          <ac:inkMkLst>
            <pc:docMk/>
            <pc:sldMk cId="2408321715" sldId="289"/>
            <ac:inkMk id="71" creationId="{E8FCF0EF-2162-FBB6-78DF-CD684CDF2925}"/>
          </ac:inkMkLst>
        </pc:inkChg>
        <pc:inkChg chg="mod">
          <ac:chgData name="Raymer, Michael L." userId="96c2fb1d-e79c-4ca3-9876-783e98fdd04a" providerId="ADAL" clId="{EA01BCEB-61A2-460B-8DC7-24C832D898EF}" dt="2024-05-10T20:14:04.323" v="3645" actId="208"/>
          <ac:inkMkLst>
            <pc:docMk/>
            <pc:sldMk cId="2408321715" sldId="289"/>
            <ac:inkMk id="76" creationId="{98525571-5602-DD05-49A3-BE41FCC9DB93}"/>
          </ac:inkMkLst>
        </pc:inkChg>
        <pc:inkChg chg="mod">
          <ac:chgData name="Raymer, Michael L." userId="96c2fb1d-e79c-4ca3-9876-783e98fdd04a" providerId="ADAL" clId="{EA01BCEB-61A2-460B-8DC7-24C832D898EF}" dt="2024-05-10T20:15:19.188" v="3649" actId="208"/>
          <ac:inkMkLst>
            <pc:docMk/>
            <pc:sldMk cId="2408321715" sldId="289"/>
            <ac:inkMk id="80" creationId="{1731104D-7430-D07F-FBEE-A949950717DC}"/>
          </ac:inkMkLst>
        </pc:inkChg>
        <pc:inkChg chg="mod">
          <ac:chgData name="Raymer, Michael L." userId="96c2fb1d-e79c-4ca3-9876-783e98fdd04a" providerId="ADAL" clId="{EA01BCEB-61A2-460B-8DC7-24C832D898EF}" dt="2024-05-10T20:15:19.188" v="3649" actId="208"/>
          <ac:inkMkLst>
            <pc:docMk/>
            <pc:sldMk cId="2408321715" sldId="289"/>
            <ac:inkMk id="84" creationId="{C31A94E1-7BFE-6F81-629F-FAD2BA93FF28}"/>
          </ac:inkMkLst>
        </pc:inkChg>
        <pc:inkChg chg="mod">
          <ac:chgData name="Raymer, Michael L." userId="96c2fb1d-e79c-4ca3-9876-783e98fdd04a" providerId="ADAL" clId="{EA01BCEB-61A2-460B-8DC7-24C832D898EF}" dt="2024-05-10T20:15:19.188" v="3649" actId="208"/>
          <ac:inkMkLst>
            <pc:docMk/>
            <pc:sldMk cId="2408321715" sldId="289"/>
            <ac:inkMk id="86" creationId="{17D895C1-5A50-11DB-6BC3-C23AE79C2ED6}"/>
          </ac:inkMkLst>
        </pc:inkChg>
        <pc:inkChg chg="mod">
          <ac:chgData name="Raymer, Michael L." userId="96c2fb1d-e79c-4ca3-9876-783e98fdd04a" providerId="ADAL" clId="{EA01BCEB-61A2-460B-8DC7-24C832D898EF}" dt="2024-05-10T20:15:19.188" v="3649" actId="208"/>
          <ac:inkMkLst>
            <pc:docMk/>
            <pc:sldMk cId="2408321715" sldId="289"/>
            <ac:inkMk id="89" creationId="{88B17F0D-0CDF-BB12-BAAA-0658832B4DFE}"/>
          </ac:inkMkLst>
        </pc:inkChg>
        <pc:inkChg chg="del mod">
          <ac:chgData name="Raymer, Michael L." userId="96c2fb1d-e79c-4ca3-9876-783e98fdd04a" providerId="ADAL" clId="{EA01BCEB-61A2-460B-8DC7-24C832D898EF}" dt="2024-05-10T20:11:54.505" v="3634" actId="478"/>
          <ac:inkMkLst>
            <pc:docMk/>
            <pc:sldMk cId="2408321715" sldId="289"/>
            <ac:inkMk id="92" creationId="{9DF07BF4-58AD-78B7-EEC9-6A4FC1F23AC9}"/>
          </ac:inkMkLst>
        </pc:inkChg>
        <pc:cxnChg chg="mod">
          <ac:chgData name="Raymer, Michael L." userId="96c2fb1d-e79c-4ca3-9876-783e98fdd04a" providerId="ADAL" clId="{EA01BCEB-61A2-460B-8DC7-24C832D898EF}" dt="2024-05-10T20:14:04.323" v="3645" actId="208"/>
          <ac:cxnSpMkLst>
            <pc:docMk/>
            <pc:sldMk cId="2408321715" sldId="289"/>
            <ac:cxnSpMk id="13" creationId="{0824C711-B4AC-7D61-F260-7C336989A4EF}"/>
          </ac:cxnSpMkLst>
        </pc:cxnChg>
        <pc:cxnChg chg="mod">
          <ac:chgData name="Raymer, Michael L." userId="96c2fb1d-e79c-4ca3-9876-783e98fdd04a" providerId="ADAL" clId="{EA01BCEB-61A2-460B-8DC7-24C832D898EF}" dt="2024-05-10T20:11:18.753" v="3621" actId="571"/>
          <ac:cxnSpMkLst>
            <pc:docMk/>
            <pc:sldMk cId="2408321715" sldId="289"/>
            <ac:cxnSpMk id="17" creationId="{DD79770F-2BD0-713B-D1EF-E2AE8E3EFF8A}"/>
          </ac:cxnSpMkLst>
        </pc:cxnChg>
        <pc:cxnChg chg="mod">
          <ac:chgData name="Raymer, Michael L." userId="96c2fb1d-e79c-4ca3-9876-783e98fdd04a" providerId="ADAL" clId="{EA01BCEB-61A2-460B-8DC7-24C832D898EF}" dt="2024-05-10T20:14:04.323" v="3645" actId="208"/>
          <ac:cxnSpMkLst>
            <pc:docMk/>
            <pc:sldMk cId="2408321715" sldId="289"/>
            <ac:cxnSpMk id="20" creationId="{343920DB-2B40-1387-E8EC-B1809D4E1430}"/>
          </ac:cxnSpMkLst>
        </pc:cxnChg>
        <pc:cxnChg chg="del mod">
          <ac:chgData name="Raymer, Michael L." userId="96c2fb1d-e79c-4ca3-9876-783e98fdd04a" providerId="ADAL" clId="{EA01BCEB-61A2-460B-8DC7-24C832D898EF}" dt="2024-05-10T20:11:28.221" v="3625" actId="478"/>
          <ac:cxnSpMkLst>
            <pc:docMk/>
            <pc:sldMk cId="2408321715" sldId="289"/>
            <ac:cxnSpMk id="28" creationId="{80E95B44-88F9-21F7-395E-3DFA628EB108}"/>
          </ac:cxnSpMkLst>
        </pc:cxnChg>
        <pc:cxnChg chg="mod">
          <ac:chgData name="Raymer, Michael L." userId="96c2fb1d-e79c-4ca3-9876-783e98fdd04a" providerId="ADAL" clId="{EA01BCEB-61A2-460B-8DC7-24C832D898EF}" dt="2024-05-10T20:14:04.323" v="3645" actId="208"/>
          <ac:cxnSpMkLst>
            <pc:docMk/>
            <pc:sldMk cId="2408321715" sldId="289"/>
            <ac:cxnSpMk id="30" creationId="{04096999-F8D3-A570-BC71-B5DA1ACC3C78}"/>
          </ac:cxnSpMkLst>
        </pc:cxnChg>
        <pc:cxnChg chg="mod">
          <ac:chgData name="Raymer, Michael L." userId="96c2fb1d-e79c-4ca3-9876-783e98fdd04a" providerId="ADAL" clId="{EA01BCEB-61A2-460B-8DC7-24C832D898EF}" dt="2024-05-10T20:14:04.323" v="3645" actId="208"/>
          <ac:cxnSpMkLst>
            <pc:docMk/>
            <pc:sldMk cId="2408321715" sldId="289"/>
            <ac:cxnSpMk id="40" creationId="{16823732-8098-01BE-3EF4-FFB1E13EC0F3}"/>
          </ac:cxnSpMkLst>
        </pc:cxnChg>
        <pc:cxnChg chg="mod">
          <ac:chgData name="Raymer, Michael L." userId="96c2fb1d-e79c-4ca3-9876-783e98fdd04a" providerId="ADAL" clId="{EA01BCEB-61A2-460B-8DC7-24C832D898EF}" dt="2024-05-10T20:11:18.753" v="3621" actId="571"/>
          <ac:cxnSpMkLst>
            <pc:docMk/>
            <pc:sldMk cId="2408321715" sldId="289"/>
            <ac:cxnSpMk id="41" creationId="{C02A5607-C7AC-C9F5-243F-D7069954944A}"/>
          </ac:cxnSpMkLst>
        </pc:cxnChg>
        <pc:cxnChg chg="mod">
          <ac:chgData name="Raymer, Michael L." userId="96c2fb1d-e79c-4ca3-9876-783e98fdd04a" providerId="ADAL" clId="{EA01BCEB-61A2-460B-8DC7-24C832D898EF}" dt="2024-05-10T20:11:18.753" v="3621" actId="571"/>
          <ac:cxnSpMkLst>
            <pc:docMk/>
            <pc:sldMk cId="2408321715" sldId="289"/>
            <ac:cxnSpMk id="44" creationId="{B076D656-3216-03E3-A2A2-57E6F2F37124}"/>
          </ac:cxnSpMkLst>
        </pc:cxnChg>
        <pc:cxnChg chg="mod">
          <ac:chgData name="Raymer, Michael L." userId="96c2fb1d-e79c-4ca3-9876-783e98fdd04a" providerId="ADAL" clId="{EA01BCEB-61A2-460B-8DC7-24C832D898EF}" dt="2024-05-10T20:11:18.753" v="3621" actId="571"/>
          <ac:cxnSpMkLst>
            <pc:docMk/>
            <pc:sldMk cId="2408321715" sldId="289"/>
            <ac:cxnSpMk id="46" creationId="{7C707550-678F-E8BC-882B-7CFFD7F40E6A}"/>
          </ac:cxnSpMkLst>
        </pc:cxnChg>
        <pc:cxnChg chg="mod">
          <ac:chgData name="Raymer, Michael L." userId="96c2fb1d-e79c-4ca3-9876-783e98fdd04a" providerId="ADAL" clId="{EA01BCEB-61A2-460B-8DC7-24C832D898EF}" dt="2024-05-10T20:15:19.188" v="3649" actId="208"/>
          <ac:cxnSpMkLst>
            <pc:docMk/>
            <pc:sldMk cId="2408321715" sldId="289"/>
            <ac:cxnSpMk id="62" creationId="{42B9BD43-4B72-2C6A-2FCF-484D1F735013}"/>
          </ac:cxnSpMkLst>
        </pc:cxnChg>
        <pc:cxnChg chg="del mod">
          <ac:chgData name="Raymer, Michael L." userId="96c2fb1d-e79c-4ca3-9876-783e98fdd04a" providerId="ADAL" clId="{EA01BCEB-61A2-460B-8DC7-24C832D898EF}" dt="2024-05-10T20:11:49.499" v="3631" actId="478"/>
          <ac:cxnSpMkLst>
            <pc:docMk/>
            <pc:sldMk cId="2408321715" sldId="289"/>
            <ac:cxnSpMk id="69" creationId="{63E649B6-9A95-C1F6-DC88-80E7117DCA30}"/>
          </ac:cxnSpMkLst>
        </pc:cxnChg>
        <pc:cxnChg chg="mod">
          <ac:chgData name="Raymer, Michael L." userId="96c2fb1d-e79c-4ca3-9876-783e98fdd04a" providerId="ADAL" clId="{EA01BCEB-61A2-460B-8DC7-24C832D898EF}" dt="2024-05-10T20:15:19.188" v="3649" actId="208"/>
          <ac:cxnSpMkLst>
            <pc:docMk/>
            <pc:sldMk cId="2408321715" sldId="289"/>
            <ac:cxnSpMk id="72" creationId="{BBC59B6C-D503-0132-E3E5-45B50B62C9B5}"/>
          </ac:cxnSpMkLst>
        </pc:cxnChg>
        <pc:cxnChg chg="mod">
          <ac:chgData name="Raymer, Michael L." userId="96c2fb1d-e79c-4ca3-9876-783e98fdd04a" providerId="ADAL" clId="{EA01BCEB-61A2-460B-8DC7-24C832D898EF}" dt="2024-05-10T20:14:19.383" v="3647" actId="208"/>
          <ac:cxnSpMkLst>
            <pc:docMk/>
            <pc:sldMk cId="2408321715" sldId="289"/>
            <ac:cxnSpMk id="73" creationId="{ED13B39E-AEED-2107-AC08-373821A4B08D}"/>
          </ac:cxnSpMkLst>
        </pc:cxnChg>
        <pc:cxnChg chg="mod">
          <ac:chgData name="Raymer, Michael L." userId="96c2fb1d-e79c-4ca3-9876-783e98fdd04a" providerId="ADAL" clId="{EA01BCEB-61A2-460B-8DC7-24C832D898EF}" dt="2024-05-10T20:15:19.188" v="3649" actId="208"/>
          <ac:cxnSpMkLst>
            <pc:docMk/>
            <pc:sldMk cId="2408321715" sldId="289"/>
            <ac:cxnSpMk id="79" creationId="{222DAC60-E791-9263-7EFD-FDBC8195D423}"/>
          </ac:cxnSpMkLst>
        </pc:cxnChg>
        <pc:cxnChg chg="mod">
          <ac:chgData name="Raymer, Michael L." userId="96c2fb1d-e79c-4ca3-9876-783e98fdd04a" providerId="ADAL" clId="{EA01BCEB-61A2-460B-8DC7-24C832D898EF}" dt="2024-05-10T20:15:19.188" v="3649" actId="208"/>
          <ac:cxnSpMkLst>
            <pc:docMk/>
            <pc:sldMk cId="2408321715" sldId="289"/>
            <ac:cxnSpMk id="82" creationId="{1E7BBBAB-3045-137D-E942-B6F794BCA414}"/>
          </ac:cxnSpMkLst>
        </pc:cxnChg>
      </pc:sldChg>
      <pc:sldChg chg="addSp modSp new mod">
        <pc:chgData name="Raymer, Michael L." userId="96c2fb1d-e79c-4ca3-9876-783e98fdd04a" providerId="ADAL" clId="{EA01BCEB-61A2-460B-8DC7-24C832D898EF}" dt="2024-05-10T20:44:27.593" v="4141" actId="20577"/>
        <pc:sldMkLst>
          <pc:docMk/>
          <pc:sldMk cId="1410221078" sldId="290"/>
        </pc:sldMkLst>
        <pc:spChg chg="mod">
          <ac:chgData name="Raymer, Michael L." userId="96c2fb1d-e79c-4ca3-9876-783e98fdd04a" providerId="ADAL" clId="{EA01BCEB-61A2-460B-8DC7-24C832D898EF}" dt="2024-05-10T20:37:28.516" v="3737" actId="20577"/>
          <ac:spMkLst>
            <pc:docMk/>
            <pc:sldMk cId="1410221078" sldId="290"/>
            <ac:spMk id="2" creationId="{AE85A062-3671-3F66-3A4F-BC1663F711BB}"/>
          </ac:spMkLst>
        </pc:spChg>
        <pc:spChg chg="mod">
          <ac:chgData name="Raymer, Michael L." userId="96c2fb1d-e79c-4ca3-9876-783e98fdd04a" providerId="ADAL" clId="{EA01BCEB-61A2-460B-8DC7-24C832D898EF}" dt="2024-05-10T20:44:27.593" v="4141" actId="20577"/>
          <ac:spMkLst>
            <pc:docMk/>
            <pc:sldMk cId="1410221078" sldId="290"/>
            <ac:spMk id="3" creationId="{4E311A5A-23E8-6E14-7EFD-AF188FF9B4C9}"/>
          </ac:spMkLst>
        </pc:spChg>
        <pc:spChg chg="add mod">
          <ac:chgData name="Raymer, Michael L." userId="96c2fb1d-e79c-4ca3-9876-783e98fdd04a" providerId="ADAL" clId="{EA01BCEB-61A2-460B-8DC7-24C832D898EF}" dt="2024-05-10T20:41:58.401" v="3958" actId="1076"/>
          <ac:spMkLst>
            <pc:docMk/>
            <pc:sldMk cId="1410221078" sldId="290"/>
            <ac:spMk id="7" creationId="{EDB25425-630E-8345-FC14-3482CCF8A24B}"/>
          </ac:spMkLst>
        </pc:spChg>
        <pc:cxnChg chg="add mod">
          <ac:chgData name="Raymer, Michael L." userId="96c2fb1d-e79c-4ca3-9876-783e98fdd04a" providerId="ADAL" clId="{EA01BCEB-61A2-460B-8DC7-24C832D898EF}" dt="2024-05-10T20:43:51.992" v="4131" actId="14861"/>
          <ac:cxnSpMkLst>
            <pc:docMk/>
            <pc:sldMk cId="1410221078" sldId="290"/>
            <ac:cxnSpMk id="9" creationId="{9673A6C8-F641-4770-57E9-0F6587747FD2}"/>
          </ac:cxnSpMkLst>
        </pc:cxnChg>
      </pc:sldChg>
      <pc:sldMasterChg chg="modSp mod modSldLayout">
        <pc:chgData name="Raymer, Michael L." userId="96c2fb1d-e79c-4ca3-9876-783e98fdd04a" providerId="ADAL" clId="{EA01BCEB-61A2-460B-8DC7-24C832D898EF}" dt="2024-05-10T20:24:01.304" v="3688" actId="1035"/>
        <pc:sldMasterMkLst>
          <pc:docMk/>
          <pc:sldMasterMk cId="0" sldId="2147483648"/>
        </pc:sldMasterMkLst>
        <pc:spChg chg="mod">
          <ac:chgData name="Raymer, Michael L." userId="96c2fb1d-e79c-4ca3-9876-783e98fdd04a" providerId="ADAL" clId="{EA01BCEB-61A2-460B-8DC7-24C832D898EF}" dt="2024-05-09T21:09:42.292" v="64" actId="12"/>
          <ac:spMkLst>
            <pc:docMk/>
            <pc:sldMasterMk cId="0" sldId="2147483648"/>
            <ac:spMk id="1027" creationId="{9CECF7A8-2FB3-EB09-D49E-141E7FA0DA03}"/>
          </ac:spMkLst>
        </pc:spChg>
        <pc:spChg chg="mod">
          <ac:chgData name="Raymer, Michael L." userId="96c2fb1d-e79c-4ca3-9876-783e98fdd04a" providerId="ADAL" clId="{EA01BCEB-61A2-460B-8DC7-24C832D898EF}" dt="2024-05-10T20:21:42.621" v="3676" actId="14100"/>
          <ac:spMkLst>
            <pc:docMk/>
            <pc:sldMasterMk cId="0" sldId="2147483648"/>
            <ac:spMk id="1029" creationId="{5444FFFE-0D17-F891-E588-D0FA52BAB233}"/>
          </ac:spMkLst>
        </pc:spChg>
        <pc:spChg chg="mod">
          <ac:chgData name="Raymer, Michael L." userId="96c2fb1d-e79c-4ca3-9876-783e98fdd04a" providerId="ADAL" clId="{EA01BCEB-61A2-460B-8DC7-24C832D898EF}" dt="2024-05-10T20:18:21.253" v="3658"/>
          <ac:spMkLst>
            <pc:docMk/>
            <pc:sldMasterMk cId="0" sldId="2147483648"/>
            <ac:spMk id="1030" creationId="{4EC385A4-C8F0-DCA4-F54B-8BE7F7575346}"/>
          </ac:spMkLst>
        </pc:spChg>
        <pc:grpChg chg="mod">
          <ac:chgData name="Raymer, Michael L." userId="96c2fb1d-e79c-4ca3-9876-783e98fdd04a" providerId="ADAL" clId="{EA01BCEB-61A2-460B-8DC7-24C832D898EF}" dt="2024-05-10T20:21:37.756" v="3675" actId="1076"/>
          <ac:grpSpMkLst>
            <pc:docMk/>
            <pc:sldMasterMk cId="0" sldId="2147483648"/>
            <ac:grpSpMk id="3" creationId="{FE186CE2-AEFA-A1C4-37F8-4A4160C6E263}"/>
          </ac:grpSpMkLst>
        </pc:grpChg>
        <pc:sldLayoutChg chg="addSp modSp mod">
          <pc:chgData name="Raymer, Michael L." userId="96c2fb1d-e79c-4ca3-9876-783e98fdd04a" providerId="ADAL" clId="{EA01BCEB-61A2-460B-8DC7-24C832D898EF}" dt="2024-05-10T20:24:01.304" v="3688" actId="1035"/>
          <pc:sldLayoutMkLst>
            <pc:docMk/>
            <pc:sldMasterMk cId="0" sldId="2147483648"/>
            <pc:sldLayoutMk cId="1310998942" sldId="2147483649"/>
          </pc:sldLayoutMkLst>
          <pc:spChg chg="mod">
            <ac:chgData name="Raymer, Michael L." userId="96c2fb1d-e79c-4ca3-9876-783e98fdd04a" providerId="ADAL" clId="{EA01BCEB-61A2-460B-8DC7-24C832D898EF}" dt="2024-05-10T20:23:57.587" v="3681"/>
            <ac:spMkLst>
              <pc:docMk/>
              <pc:sldMasterMk cId="0" sldId="2147483648"/>
              <pc:sldLayoutMk cId="1310998942" sldId="2147483649"/>
              <ac:spMk id="9" creationId="{447A532E-6AC6-6C31-F0E0-4A8B0A8183F1}"/>
            </ac:spMkLst>
          </pc:spChg>
          <pc:grpChg chg="add mod">
            <ac:chgData name="Raymer, Michael L." userId="96c2fb1d-e79c-4ca3-9876-783e98fdd04a" providerId="ADAL" clId="{EA01BCEB-61A2-460B-8DC7-24C832D898EF}" dt="2024-05-10T20:24:01.304" v="3688" actId="1035"/>
            <ac:grpSpMkLst>
              <pc:docMk/>
              <pc:sldMasterMk cId="0" sldId="2147483648"/>
              <pc:sldLayoutMk cId="1310998942" sldId="2147483649"/>
              <ac:grpSpMk id="6" creationId="{700634AD-6ACE-46CA-BF33-9DCFA482A67F}"/>
            </ac:grpSpMkLst>
          </pc:grpChg>
          <pc:picChg chg="mod">
            <ac:chgData name="Raymer, Michael L." userId="96c2fb1d-e79c-4ca3-9876-783e98fdd04a" providerId="ADAL" clId="{EA01BCEB-61A2-460B-8DC7-24C832D898EF}" dt="2024-05-10T20:23:57.587" v="3681"/>
            <ac:picMkLst>
              <pc:docMk/>
              <pc:sldMasterMk cId="0" sldId="2147483648"/>
              <pc:sldLayoutMk cId="1310998942" sldId="2147483649"/>
              <ac:picMk id="7" creationId="{8908B265-1E76-24F5-D511-B0718F57B7EE}"/>
            </ac:picMkLst>
          </pc:picChg>
          <pc:cxnChg chg="mod">
            <ac:chgData name="Raymer, Michael L." userId="96c2fb1d-e79c-4ca3-9876-783e98fdd04a" providerId="ADAL" clId="{EA01BCEB-61A2-460B-8DC7-24C832D898EF}" dt="2024-05-10T20:23:57.587" v="3681"/>
            <ac:cxnSpMkLst>
              <pc:docMk/>
              <pc:sldMasterMk cId="0" sldId="2147483648"/>
              <pc:sldLayoutMk cId="1310998942" sldId="2147483649"/>
              <ac:cxnSpMk id="8" creationId="{5570CD5D-9FF9-EE02-BDB0-84F425EBA47B}"/>
            </ac:cxnSpMkLst>
          </pc:cxnChg>
        </pc:sldLayoutChg>
        <pc:sldLayoutChg chg="modSp mod">
          <pc:chgData name="Raymer, Michael L." userId="96c2fb1d-e79c-4ca3-9876-783e98fdd04a" providerId="ADAL" clId="{EA01BCEB-61A2-460B-8DC7-24C832D898EF}" dt="2024-05-10T20:23:19.373" v="3680" actId="1036"/>
          <pc:sldLayoutMkLst>
            <pc:docMk/>
            <pc:sldMasterMk cId="0" sldId="2147483648"/>
            <pc:sldLayoutMk cId="284345398" sldId="2147483655"/>
          </pc:sldLayoutMkLst>
          <pc:grpChg chg="mod">
            <ac:chgData name="Raymer, Michael L." userId="96c2fb1d-e79c-4ca3-9876-783e98fdd04a" providerId="ADAL" clId="{EA01BCEB-61A2-460B-8DC7-24C832D898EF}" dt="2024-05-10T20:23:19.373" v="3680" actId="1036"/>
            <ac:grpSpMkLst>
              <pc:docMk/>
              <pc:sldMasterMk cId="0" sldId="2147483648"/>
              <pc:sldLayoutMk cId="284345398" sldId="2147483655"/>
              <ac:grpSpMk id="4" creationId="{46D7C3D8-4EAE-30EE-13FA-BD57FA276F94}"/>
            </ac:grpSpMkLst>
          </pc:grpChg>
        </pc:sldLayoutChg>
      </pc:sldMasterChg>
    </pc:docChg>
  </pc:docChgLst>
  <pc:docChgLst>
    <pc:chgData name="Raymer, Michael L." userId="96c2fb1d-e79c-4ca3-9876-783e98fdd04a" providerId="ADAL" clId="{508481B5-E411-4B4C-A777-641E1D117DE0}"/>
    <pc:docChg chg="modSld">
      <pc:chgData name="Raymer, Michael L." userId="96c2fb1d-e79c-4ca3-9876-783e98fdd04a" providerId="ADAL" clId="{508481B5-E411-4B4C-A777-641E1D117DE0}" dt="2024-05-09T15:43:15.188" v="133" actId="948"/>
      <pc:docMkLst>
        <pc:docMk/>
      </pc:docMkLst>
      <pc:sldChg chg="modSp mod">
        <pc:chgData name="Raymer, Michael L." userId="96c2fb1d-e79c-4ca3-9876-783e98fdd04a" providerId="ADAL" clId="{508481B5-E411-4B4C-A777-641E1D117DE0}" dt="2024-05-09T15:43:15.188" v="133" actId="948"/>
        <pc:sldMkLst>
          <pc:docMk/>
          <pc:sldMk cId="2806327704" sldId="263"/>
        </pc:sldMkLst>
        <pc:spChg chg="mod">
          <ac:chgData name="Raymer, Michael L." userId="96c2fb1d-e79c-4ca3-9876-783e98fdd04a" providerId="ADAL" clId="{508481B5-E411-4B4C-A777-641E1D117DE0}" dt="2024-05-09T15:43:15.188" v="133" actId="948"/>
          <ac:spMkLst>
            <pc:docMk/>
            <pc:sldMk cId="2806327704" sldId="263"/>
            <ac:spMk id="6" creationId="{EF49A5D5-2F8D-9D2F-9502-6034E03FEB99}"/>
          </ac:spMkLst>
        </pc:spChg>
      </pc:sldChg>
      <pc:sldChg chg="delSp modSp mod">
        <pc:chgData name="Raymer, Michael L." userId="96c2fb1d-e79c-4ca3-9876-783e98fdd04a" providerId="ADAL" clId="{508481B5-E411-4B4C-A777-641E1D117DE0}" dt="2024-05-09T15:38:00.778" v="10" actId="14100"/>
        <pc:sldMkLst>
          <pc:docMk/>
          <pc:sldMk cId="1821157631" sldId="269"/>
        </pc:sldMkLst>
        <pc:picChg chg="mod">
          <ac:chgData name="Raymer, Michael L." userId="96c2fb1d-e79c-4ca3-9876-783e98fdd04a" providerId="ADAL" clId="{508481B5-E411-4B4C-A777-641E1D117DE0}" dt="2024-05-09T15:37:45.394" v="8" actId="1076"/>
          <ac:picMkLst>
            <pc:docMk/>
            <pc:sldMk cId="1821157631" sldId="269"/>
            <ac:picMk id="9" creationId="{F07FF58C-BEA5-AD6A-D6F3-67862E3D681C}"/>
          </ac:picMkLst>
        </pc:picChg>
        <pc:picChg chg="mod">
          <ac:chgData name="Raymer, Michael L." userId="96c2fb1d-e79c-4ca3-9876-783e98fdd04a" providerId="ADAL" clId="{508481B5-E411-4B4C-A777-641E1D117DE0}" dt="2024-05-09T15:38:00.778" v="10" actId="14100"/>
          <ac:picMkLst>
            <pc:docMk/>
            <pc:sldMk cId="1821157631" sldId="269"/>
            <ac:picMk id="16" creationId="{084CCC2D-E424-27FC-E0CD-E9E823EC7C1D}"/>
          </ac:picMkLst>
        </pc:picChg>
        <pc:picChg chg="del">
          <ac:chgData name="Raymer, Michael L." userId="96c2fb1d-e79c-4ca3-9876-783e98fdd04a" providerId="ADAL" clId="{508481B5-E411-4B4C-A777-641E1D117DE0}" dt="2024-05-09T15:37:30.804" v="5" actId="478"/>
          <ac:picMkLst>
            <pc:docMk/>
            <pc:sldMk cId="1821157631" sldId="269"/>
            <ac:picMk id="32769" creationId="{9499943D-459F-A077-0133-88755C465538}"/>
          </ac:picMkLst>
        </pc:picChg>
        <pc:picChg chg="del">
          <ac:chgData name="Raymer, Michael L." userId="96c2fb1d-e79c-4ca3-9876-783e98fdd04a" providerId="ADAL" clId="{508481B5-E411-4B4C-A777-641E1D117DE0}" dt="2024-05-09T15:37:29.803" v="4" actId="478"/>
          <ac:picMkLst>
            <pc:docMk/>
            <pc:sldMk cId="1821157631" sldId="269"/>
            <ac:picMk id="32770" creationId="{1D1302D6-59D1-1D15-3993-E433C6DF68E1}"/>
          </ac:picMkLst>
        </pc:picChg>
        <pc:picChg chg="del">
          <ac:chgData name="Raymer, Michael L." userId="96c2fb1d-e79c-4ca3-9876-783e98fdd04a" providerId="ADAL" clId="{508481B5-E411-4B4C-A777-641E1D117DE0}" dt="2024-05-09T15:37:28.912" v="3" actId="478"/>
          <ac:picMkLst>
            <pc:docMk/>
            <pc:sldMk cId="1821157631" sldId="269"/>
            <ac:picMk id="32771" creationId="{E4AE8C6E-84FF-29E0-7BC3-68B25D3DD04D}"/>
          </ac:picMkLst>
        </pc:picChg>
        <pc:picChg chg="del mod">
          <ac:chgData name="Raymer, Michael L." userId="96c2fb1d-e79c-4ca3-9876-783e98fdd04a" providerId="ADAL" clId="{508481B5-E411-4B4C-A777-641E1D117DE0}" dt="2024-05-09T15:37:32.813" v="7" actId="478"/>
          <ac:picMkLst>
            <pc:docMk/>
            <pc:sldMk cId="1821157631" sldId="269"/>
            <ac:picMk id="32772" creationId="{3B4727EE-7C6E-0470-50BC-CD08C4A9B32F}"/>
          </ac:picMkLst>
        </pc:picChg>
      </pc:sldChg>
      <pc:sldChg chg="modSp mod">
        <pc:chgData name="Raymer, Michael L." userId="96c2fb1d-e79c-4ca3-9876-783e98fdd04a" providerId="ADAL" clId="{508481B5-E411-4B4C-A777-641E1D117DE0}" dt="2024-05-09T15:39:04.157" v="24" actId="20577"/>
        <pc:sldMkLst>
          <pc:docMk/>
          <pc:sldMk cId="3841565571" sldId="270"/>
        </pc:sldMkLst>
        <pc:spChg chg="mod">
          <ac:chgData name="Raymer, Michael L." userId="96c2fb1d-e79c-4ca3-9876-783e98fdd04a" providerId="ADAL" clId="{508481B5-E411-4B4C-A777-641E1D117DE0}" dt="2024-05-09T15:39:04.157" v="24" actId="20577"/>
          <ac:spMkLst>
            <pc:docMk/>
            <pc:sldMk cId="3841565571" sldId="270"/>
            <ac:spMk id="7" creationId="{6827AD4D-4834-4872-2101-918EFFE0EEB2}"/>
          </ac:spMkLst>
        </pc:spChg>
      </pc:sldChg>
    </pc:docChg>
  </pc:docChgLst>
  <pc:docChgLst>
    <pc:chgData name="Raymer, Michael L." userId="96c2fb1d-e79c-4ca3-9876-783e98fdd04a" providerId="ADAL" clId="{0463913B-591A-43B1-82CF-EEE4C4274D71}"/>
    <pc:docChg chg="custSel addSld delSld modSld sldOrd">
      <pc:chgData name="Raymer, Michael L." userId="96c2fb1d-e79c-4ca3-9876-783e98fdd04a" providerId="ADAL" clId="{0463913B-591A-43B1-82CF-EEE4C4274D71}" dt="2024-12-04T16:50:28.633" v="250"/>
      <pc:docMkLst>
        <pc:docMk/>
      </pc:docMkLst>
      <pc:sldChg chg="addSp">
        <pc:chgData name="Raymer, Michael L." userId="96c2fb1d-e79c-4ca3-9876-783e98fdd04a" providerId="ADAL" clId="{0463913B-591A-43B1-82CF-EEE4C4274D71}" dt="2024-12-02T17:01:59.588" v="6"/>
        <pc:sldMkLst>
          <pc:docMk/>
          <pc:sldMk cId="2729817329" sldId="263"/>
        </pc:sldMkLst>
        <pc:inkChg chg="add">
          <ac:chgData name="Raymer, Michael L." userId="96c2fb1d-e79c-4ca3-9876-783e98fdd04a" providerId="ADAL" clId="{0463913B-591A-43B1-82CF-EEE4C4274D71}" dt="2024-12-02T17:01:59.588" v="6"/>
          <ac:inkMkLst>
            <pc:docMk/>
            <pc:sldMk cId="2729817329" sldId="263"/>
            <ac:inkMk id="7" creationId="{D74E4F85-BF21-34E7-8720-771739A5FA0F}"/>
          </ac:inkMkLst>
        </pc:inkChg>
      </pc:sldChg>
      <pc:sldChg chg="addSp">
        <pc:chgData name="Raymer, Michael L." userId="96c2fb1d-e79c-4ca3-9876-783e98fdd04a" providerId="ADAL" clId="{0463913B-591A-43B1-82CF-EEE4C4274D71}" dt="2024-12-02T17:01:59.588" v="6"/>
        <pc:sldMkLst>
          <pc:docMk/>
          <pc:sldMk cId="1851763513" sldId="270"/>
        </pc:sldMkLst>
        <pc:inkChg chg="add">
          <ac:chgData name="Raymer, Michael L." userId="96c2fb1d-e79c-4ca3-9876-783e98fdd04a" providerId="ADAL" clId="{0463913B-591A-43B1-82CF-EEE4C4274D71}" dt="2024-12-02T17:01:59.588" v="6"/>
          <ac:inkMkLst>
            <pc:docMk/>
            <pc:sldMk cId="1851763513" sldId="270"/>
            <ac:inkMk id="5" creationId="{714FA2FB-CCA6-F0C6-7380-F5562B52BE6A}"/>
          </ac:inkMkLst>
        </pc:inkChg>
      </pc:sldChg>
      <pc:sldChg chg="addSp">
        <pc:chgData name="Raymer, Michael L." userId="96c2fb1d-e79c-4ca3-9876-783e98fdd04a" providerId="ADAL" clId="{0463913B-591A-43B1-82CF-EEE4C4274D71}" dt="2024-12-02T17:01:59.588" v="6"/>
        <pc:sldMkLst>
          <pc:docMk/>
          <pc:sldMk cId="1558467119" sldId="272"/>
        </pc:sldMkLst>
        <pc:inkChg chg="add">
          <ac:chgData name="Raymer, Michael L." userId="96c2fb1d-e79c-4ca3-9876-783e98fdd04a" providerId="ADAL" clId="{0463913B-591A-43B1-82CF-EEE4C4274D71}" dt="2024-12-02T17:01:59.588" v="6"/>
          <ac:inkMkLst>
            <pc:docMk/>
            <pc:sldMk cId="1558467119" sldId="272"/>
            <ac:inkMk id="3" creationId="{1C3E31E9-F8F4-B8D2-825E-B5BAB3FE5A22}"/>
          </ac:inkMkLst>
        </pc:inkChg>
      </pc:sldChg>
      <pc:sldChg chg="addSp">
        <pc:chgData name="Raymer, Michael L." userId="96c2fb1d-e79c-4ca3-9876-783e98fdd04a" providerId="ADAL" clId="{0463913B-591A-43B1-82CF-EEE4C4274D71}" dt="2024-12-02T17:01:59.588" v="6"/>
        <pc:sldMkLst>
          <pc:docMk/>
          <pc:sldMk cId="4036201932" sldId="273"/>
        </pc:sldMkLst>
        <pc:inkChg chg="add">
          <ac:chgData name="Raymer, Michael L." userId="96c2fb1d-e79c-4ca3-9876-783e98fdd04a" providerId="ADAL" clId="{0463913B-591A-43B1-82CF-EEE4C4274D71}" dt="2024-12-02T17:01:59.588" v="6"/>
          <ac:inkMkLst>
            <pc:docMk/>
            <pc:sldMk cId="4036201932" sldId="273"/>
            <ac:inkMk id="5" creationId="{9BD440A7-4ABF-2E2D-0094-F18E478CF06A}"/>
          </ac:inkMkLst>
        </pc:inkChg>
      </pc:sldChg>
      <pc:sldChg chg="addSp">
        <pc:chgData name="Raymer, Michael L." userId="96c2fb1d-e79c-4ca3-9876-783e98fdd04a" providerId="ADAL" clId="{0463913B-591A-43B1-82CF-EEE4C4274D71}" dt="2024-12-02T17:01:59.588" v="6"/>
        <pc:sldMkLst>
          <pc:docMk/>
          <pc:sldMk cId="164941103" sldId="275"/>
        </pc:sldMkLst>
        <pc:inkChg chg="add">
          <ac:chgData name="Raymer, Michael L." userId="96c2fb1d-e79c-4ca3-9876-783e98fdd04a" providerId="ADAL" clId="{0463913B-591A-43B1-82CF-EEE4C4274D71}" dt="2024-12-02T17:01:59.588" v="6"/>
          <ac:inkMkLst>
            <pc:docMk/>
            <pc:sldMk cId="164941103" sldId="275"/>
            <ac:inkMk id="8" creationId="{92678B95-4457-BD1B-4C66-E89E484512EC}"/>
          </ac:inkMkLst>
        </pc:inkChg>
      </pc:sldChg>
      <pc:sldChg chg="addSp">
        <pc:chgData name="Raymer, Michael L." userId="96c2fb1d-e79c-4ca3-9876-783e98fdd04a" providerId="ADAL" clId="{0463913B-591A-43B1-82CF-EEE4C4274D71}" dt="2024-12-02T17:01:59.588" v="6"/>
        <pc:sldMkLst>
          <pc:docMk/>
          <pc:sldMk cId="4184486084" sldId="276"/>
        </pc:sldMkLst>
        <pc:inkChg chg="add">
          <ac:chgData name="Raymer, Michael L." userId="96c2fb1d-e79c-4ca3-9876-783e98fdd04a" providerId="ADAL" clId="{0463913B-591A-43B1-82CF-EEE4C4274D71}" dt="2024-12-02T17:01:59.588" v="6"/>
          <ac:inkMkLst>
            <pc:docMk/>
            <pc:sldMk cId="4184486084" sldId="276"/>
            <ac:inkMk id="5" creationId="{ECE80BA0-605A-BA36-6E2A-D18F27094565}"/>
          </ac:inkMkLst>
        </pc:inkChg>
      </pc:sldChg>
      <pc:sldChg chg="addSp new ord">
        <pc:chgData name="Raymer, Michael L." userId="96c2fb1d-e79c-4ca3-9876-783e98fdd04a" providerId="ADAL" clId="{0463913B-591A-43B1-82CF-EEE4C4274D71}" dt="2024-12-02T16:06:36.818" v="5"/>
        <pc:sldMkLst>
          <pc:docMk/>
          <pc:sldMk cId="738603713" sldId="277"/>
        </pc:sldMkLst>
        <pc:inkChg chg="add">
          <ac:chgData name="Raymer, Michael L." userId="96c2fb1d-e79c-4ca3-9876-783e98fdd04a" providerId="ADAL" clId="{0463913B-591A-43B1-82CF-EEE4C4274D71}" dt="2024-11-25T17:01:35.754" v="1"/>
          <ac:inkMkLst>
            <pc:docMk/>
            <pc:sldMk cId="738603713" sldId="277"/>
            <ac:inkMk id="6" creationId="{2AC3566D-F5DB-77AE-CC75-06BDBAFEA6BF}"/>
          </ac:inkMkLst>
        </pc:inkChg>
      </pc:sldChg>
      <pc:sldChg chg="new del">
        <pc:chgData name="Raymer, Michael L." userId="96c2fb1d-e79c-4ca3-9876-783e98fdd04a" providerId="ADAL" clId="{0463913B-591A-43B1-82CF-EEE4C4274D71}" dt="2024-12-02T16:06:13.381" v="3" actId="47"/>
        <pc:sldMkLst>
          <pc:docMk/>
          <pc:sldMk cId="1197278072" sldId="278"/>
        </pc:sldMkLst>
      </pc:sldChg>
      <pc:sldChg chg="addSp new">
        <pc:chgData name="Raymer, Michael L." userId="96c2fb1d-e79c-4ca3-9876-783e98fdd04a" providerId="ADAL" clId="{0463913B-591A-43B1-82CF-EEE4C4274D71}" dt="2024-12-02T17:10:43.820" v="8"/>
        <pc:sldMkLst>
          <pc:docMk/>
          <pc:sldMk cId="3803691278" sldId="278"/>
        </pc:sldMkLst>
        <pc:inkChg chg="add">
          <ac:chgData name="Raymer, Michael L." userId="96c2fb1d-e79c-4ca3-9876-783e98fdd04a" providerId="ADAL" clId="{0463913B-591A-43B1-82CF-EEE4C4274D71}" dt="2024-12-02T17:10:43.820" v="8"/>
          <ac:inkMkLst>
            <pc:docMk/>
            <pc:sldMk cId="3803691278" sldId="278"/>
            <ac:inkMk id="6" creationId="{56681615-A59E-2A88-616F-858AEF9308FA}"/>
          </ac:inkMkLst>
        </pc:inkChg>
      </pc:sldChg>
      <pc:sldChg chg="addSp delSp modSp mod ord">
        <pc:chgData name="Raymer, Michael L." userId="96c2fb1d-e79c-4ca3-9876-783e98fdd04a" providerId="ADAL" clId="{0463913B-591A-43B1-82CF-EEE4C4274D71}" dt="2024-12-04T16:50:28.633" v="250"/>
        <pc:sldMkLst>
          <pc:docMk/>
          <pc:sldMk cId="2690497510" sldId="280"/>
        </pc:sldMkLst>
        <pc:spChg chg="mod">
          <ac:chgData name="Raymer, Michael L." userId="96c2fb1d-e79c-4ca3-9876-783e98fdd04a" providerId="ADAL" clId="{0463913B-591A-43B1-82CF-EEE4C4274D71}" dt="2024-12-04T16:41:22.936" v="134" actId="20577"/>
          <ac:spMkLst>
            <pc:docMk/>
            <pc:sldMk cId="2690497510" sldId="280"/>
            <ac:spMk id="2" creationId="{D7289B4C-66F7-2E81-3CEF-D5B1CD81EADB}"/>
          </ac:spMkLst>
        </pc:spChg>
        <pc:spChg chg="mod">
          <ac:chgData name="Raymer, Michael L." userId="96c2fb1d-e79c-4ca3-9876-783e98fdd04a" providerId="ADAL" clId="{0463913B-591A-43B1-82CF-EEE4C4274D71}" dt="2024-12-04T16:36:24.436" v="27" actId="1076"/>
          <ac:spMkLst>
            <pc:docMk/>
            <pc:sldMk cId="2690497510" sldId="280"/>
            <ac:spMk id="7" creationId="{31EFEB5E-0C4D-E396-F115-076CD9D5FD4C}"/>
          </ac:spMkLst>
        </pc:spChg>
        <pc:spChg chg="mod">
          <ac:chgData name="Raymer, Michael L." userId="96c2fb1d-e79c-4ca3-9876-783e98fdd04a" providerId="ADAL" clId="{0463913B-591A-43B1-82CF-EEE4C4274D71}" dt="2024-12-04T16:45:36.893" v="157" actId="1076"/>
          <ac:spMkLst>
            <pc:docMk/>
            <pc:sldMk cId="2690497510" sldId="280"/>
            <ac:spMk id="8" creationId="{BA4F261E-ED5E-0DF2-C1B2-C17A620A78FB}"/>
          </ac:spMkLst>
        </pc:spChg>
        <pc:spChg chg="mod">
          <ac:chgData name="Raymer, Michael L." userId="96c2fb1d-e79c-4ca3-9876-783e98fdd04a" providerId="ADAL" clId="{0463913B-591A-43B1-82CF-EEE4C4274D71}" dt="2024-12-04T16:40:25.153" v="96" actId="1076"/>
          <ac:spMkLst>
            <pc:docMk/>
            <pc:sldMk cId="2690497510" sldId="280"/>
            <ac:spMk id="10" creationId="{F9EBA3A8-A79F-BEA5-1C54-102AA35DA909}"/>
          </ac:spMkLst>
        </pc:spChg>
        <pc:spChg chg="mod">
          <ac:chgData name="Raymer, Michael L." userId="96c2fb1d-e79c-4ca3-9876-783e98fdd04a" providerId="ADAL" clId="{0463913B-591A-43B1-82CF-EEE4C4274D71}" dt="2024-12-04T16:45:31.829" v="155" actId="1076"/>
          <ac:spMkLst>
            <pc:docMk/>
            <pc:sldMk cId="2690497510" sldId="280"/>
            <ac:spMk id="11" creationId="{29D4DD8C-9677-2A3D-33F1-C1A4F3D983B2}"/>
          </ac:spMkLst>
        </pc:spChg>
        <pc:spChg chg="mod">
          <ac:chgData name="Raymer, Michael L." userId="96c2fb1d-e79c-4ca3-9876-783e98fdd04a" providerId="ADAL" clId="{0463913B-591A-43B1-82CF-EEE4C4274D71}" dt="2024-12-04T16:45:20.434" v="151" actId="1076"/>
          <ac:spMkLst>
            <pc:docMk/>
            <pc:sldMk cId="2690497510" sldId="280"/>
            <ac:spMk id="12" creationId="{1CB91B83-A92F-6D4C-156C-AFD70C4D0C48}"/>
          </ac:spMkLst>
        </pc:spChg>
        <pc:spChg chg="mod">
          <ac:chgData name="Raymer, Michael L." userId="96c2fb1d-e79c-4ca3-9876-783e98fdd04a" providerId="ADAL" clId="{0463913B-591A-43B1-82CF-EEE4C4274D71}" dt="2024-12-04T16:45:45.006" v="160" actId="1076"/>
          <ac:spMkLst>
            <pc:docMk/>
            <pc:sldMk cId="2690497510" sldId="280"/>
            <ac:spMk id="13" creationId="{6504E8F1-C982-8138-121C-657CABA1DD1F}"/>
          </ac:spMkLst>
        </pc:spChg>
        <pc:spChg chg="mod">
          <ac:chgData name="Raymer, Michael L." userId="96c2fb1d-e79c-4ca3-9876-783e98fdd04a" providerId="ADAL" clId="{0463913B-591A-43B1-82CF-EEE4C4274D71}" dt="2024-12-04T16:45:42.275" v="159" actId="1076"/>
          <ac:spMkLst>
            <pc:docMk/>
            <pc:sldMk cId="2690497510" sldId="280"/>
            <ac:spMk id="14" creationId="{4FE4CA42-47E0-CDEE-2D52-EEDE8CA5D686}"/>
          </ac:spMkLst>
        </pc:spChg>
        <pc:spChg chg="mod">
          <ac:chgData name="Raymer, Michael L." userId="96c2fb1d-e79c-4ca3-9876-783e98fdd04a" providerId="ADAL" clId="{0463913B-591A-43B1-82CF-EEE4C4274D71}" dt="2024-12-04T16:45:26.118" v="153" actId="1076"/>
          <ac:spMkLst>
            <pc:docMk/>
            <pc:sldMk cId="2690497510" sldId="280"/>
            <ac:spMk id="15" creationId="{DF63A1B0-2DDB-FB7E-1B0A-5C82AE1F0540}"/>
          </ac:spMkLst>
        </pc:spChg>
        <pc:spChg chg="add mod">
          <ac:chgData name="Raymer, Michael L." userId="96c2fb1d-e79c-4ca3-9876-783e98fdd04a" providerId="ADAL" clId="{0463913B-591A-43B1-82CF-EEE4C4274D71}" dt="2024-12-04T16:49:37.231" v="204" actId="20577"/>
          <ac:spMkLst>
            <pc:docMk/>
            <pc:sldMk cId="2690497510" sldId="280"/>
            <ac:spMk id="54" creationId="{3D3F58EF-7CAD-FF1A-A1D8-099ACF5A1CE4}"/>
          </ac:spMkLst>
        </pc:spChg>
        <pc:grpChg chg="mod">
          <ac:chgData name="Raymer, Michael L." userId="96c2fb1d-e79c-4ca3-9876-783e98fdd04a" providerId="ADAL" clId="{0463913B-591A-43B1-82CF-EEE4C4274D71}" dt="2024-12-04T16:48:44.295" v="169" actId="1076"/>
          <ac:grpSpMkLst>
            <pc:docMk/>
            <pc:sldMk cId="2690497510" sldId="280"/>
            <ac:grpSpMk id="20" creationId="{BBBF6636-2082-C47C-8CAA-A5D0C71E93B3}"/>
          </ac:grpSpMkLst>
        </pc:grpChg>
        <pc:grpChg chg="del mod">
          <ac:chgData name="Raymer, Michael L." userId="96c2fb1d-e79c-4ca3-9876-783e98fdd04a" providerId="ADAL" clId="{0463913B-591A-43B1-82CF-EEE4C4274D71}" dt="2024-12-04T16:35:53.495" v="24"/>
          <ac:grpSpMkLst>
            <pc:docMk/>
            <pc:sldMk cId="2690497510" sldId="280"/>
            <ac:grpSpMk id="21" creationId="{42F8C569-EA96-F6F1-E01E-90824BEC4420}"/>
          </ac:grpSpMkLst>
        </pc:grpChg>
        <pc:grpChg chg="del mod">
          <ac:chgData name="Raymer, Michael L." userId="96c2fb1d-e79c-4ca3-9876-783e98fdd04a" providerId="ADAL" clId="{0463913B-591A-43B1-82CF-EEE4C4274D71}" dt="2024-12-04T16:39:48.246" v="62" actId="478"/>
          <ac:grpSpMkLst>
            <pc:docMk/>
            <pc:sldMk cId="2690497510" sldId="280"/>
            <ac:grpSpMk id="23" creationId="{44FBD05E-6EE0-2057-76F5-D13727508681}"/>
          </ac:grpSpMkLst>
        </pc:grpChg>
        <pc:grpChg chg="del mod">
          <ac:chgData name="Raymer, Michael L." userId="96c2fb1d-e79c-4ca3-9876-783e98fdd04a" providerId="ADAL" clId="{0463913B-591A-43B1-82CF-EEE4C4274D71}" dt="2024-12-04T16:39:48.246" v="62" actId="478"/>
          <ac:grpSpMkLst>
            <pc:docMk/>
            <pc:sldMk cId="2690497510" sldId="280"/>
            <ac:grpSpMk id="27" creationId="{98101A56-35E6-F417-1633-16F6F8E92D87}"/>
          </ac:grpSpMkLst>
        </pc:grpChg>
        <pc:grpChg chg="del mod">
          <ac:chgData name="Raymer, Michael L." userId="96c2fb1d-e79c-4ca3-9876-783e98fdd04a" providerId="ADAL" clId="{0463913B-591A-43B1-82CF-EEE4C4274D71}" dt="2024-12-04T16:39:48.246" v="62" actId="478"/>
          <ac:grpSpMkLst>
            <pc:docMk/>
            <pc:sldMk cId="2690497510" sldId="280"/>
            <ac:grpSpMk id="39" creationId="{27ABBB33-30E6-F181-2D0E-1759D8F89423}"/>
          </ac:grpSpMkLst>
        </pc:grpChg>
        <pc:grpChg chg="del mod">
          <ac:chgData name="Raymer, Michael L." userId="96c2fb1d-e79c-4ca3-9876-783e98fdd04a" providerId="ADAL" clId="{0463913B-591A-43B1-82CF-EEE4C4274D71}" dt="2024-12-04T16:39:48.246" v="62" actId="478"/>
          <ac:grpSpMkLst>
            <pc:docMk/>
            <pc:sldMk cId="2690497510" sldId="280"/>
            <ac:grpSpMk id="40" creationId="{8914D78C-F145-AE0A-1525-1C3D59BF342B}"/>
          </ac:grpSpMkLst>
        </pc:grpChg>
        <pc:grpChg chg="del mod">
          <ac:chgData name="Raymer, Michael L." userId="96c2fb1d-e79c-4ca3-9876-783e98fdd04a" providerId="ADAL" clId="{0463913B-591A-43B1-82CF-EEE4C4274D71}" dt="2024-12-04T16:39:48.246" v="62" actId="478"/>
          <ac:grpSpMkLst>
            <pc:docMk/>
            <pc:sldMk cId="2690497510" sldId="280"/>
            <ac:grpSpMk id="41" creationId="{057535CD-58EA-F2AA-5D3E-7B7D89389627}"/>
          </ac:grpSpMkLst>
        </pc:grpChg>
        <pc:grpChg chg="del mod">
          <ac:chgData name="Raymer, Michael L." userId="96c2fb1d-e79c-4ca3-9876-783e98fdd04a" providerId="ADAL" clId="{0463913B-591A-43B1-82CF-EEE4C4274D71}" dt="2024-12-04T16:39:48.246" v="62" actId="478"/>
          <ac:grpSpMkLst>
            <pc:docMk/>
            <pc:sldMk cId="2690497510" sldId="280"/>
            <ac:grpSpMk id="43" creationId="{3B9A85B4-0C39-8FDC-3CC9-51FEC62A7854}"/>
          </ac:grpSpMkLst>
        </pc:grpChg>
        <pc:grpChg chg="del mod">
          <ac:chgData name="Raymer, Michael L." userId="96c2fb1d-e79c-4ca3-9876-783e98fdd04a" providerId="ADAL" clId="{0463913B-591A-43B1-82CF-EEE4C4274D71}" dt="2024-12-04T16:39:16.402" v="59"/>
          <ac:grpSpMkLst>
            <pc:docMk/>
            <pc:sldMk cId="2690497510" sldId="280"/>
            <ac:grpSpMk id="48" creationId="{7831B44F-CAC5-9B55-6DFA-F8CDED4FE9A1}"/>
          </ac:grpSpMkLst>
        </pc:grpChg>
        <pc:grpChg chg="del mod">
          <ac:chgData name="Raymer, Michael L." userId="96c2fb1d-e79c-4ca3-9876-783e98fdd04a" providerId="ADAL" clId="{0463913B-591A-43B1-82CF-EEE4C4274D71}" dt="2024-12-04T16:39:16.402" v="59"/>
          <ac:grpSpMkLst>
            <pc:docMk/>
            <pc:sldMk cId="2690497510" sldId="280"/>
            <ac:grpSpMk id="51" creationId="{FA1C13C0-72B1-D919-3963-847B1D754EA6}"/>
          </ac:grpSpMkLst>
        </pc:grpChg>
        <pc:grpChg chg="del mod">
          <ac:chgData name="Raymer, Michael L." userId="96c2fb1d-e79c-4ca3-9876-783e98fdd04a" providerId="ADAL" clId="{0463913B-591A-43B1-82CF-EEE4C4274D71}" dt="2024-12-04T16:39:42.194" v="61" actId="478"/>
          <ac:grpSpMkLst>
            <pc:docMk/>
            <pc:sldMk cId="2690497510" sldId="280"/>
            <ac:grpSpMk id="53" creationId="{C8012F2F-6BFB-7A8D-82BE-1CB551AE7A5C}"/>
          </ac:grpSpMkLst>
        </pc:grpChg>
        <pc:grpChg chg="mod">
          <ac:chgData name="Raymer, Michael L." userId="96c2fb1d-e79c-4ca3-9876-783e98fdd04a" providerId="ADAL" clId="{0463913B-591A-43B1-82CF-EEE4C4274D71}" dt="2024-12-04T16:50:01.654" v="221"/>
          <ac:grpSpMkLst>
            <pc:docMk/>
            <pc:sldMk cId="2690497510" sldId="280"/>
            <ac:grpSpMk id="70" creationId="{62D11226-39E8-843F-F1F7-D1515E712F00}"/>
          </ac:grpSpMkLst>
        </pc:grpChg>
        <pc:grpChg chg="del mod">
          <ac:chgData name="Raymer, Michael L." userId="96c2fb1d-e79c-4ca3-9876-783e98fdd04a" providerId="ADAL" clId="{0463913B-591A-43B1-82CF-EEE4C4274D71}" dt="2024-12-04T16:50:01.654" v="221"/>
          <ac:grpSpMkLst>
            <pc:docMk/>
            <pc:sldMk cId="2690497510" sldId="280"/>
            <ac:grpSpMk id="71" creationId="{5C752724-7B8F-E3E7-1FF1-2B1A6A078E25}"/>
          </ac:grpSpMkLst>
        </pc:grpChg>
        <pc:grpChg chg="mod">
          <ac:chgData name="Raymer, Michael L." userId="96c2fb1d-e79c-4ca3-9876-783e98fdd04a" providerId="ADAL" clId="{0463913B-591A-43B1-82CF-EEE4C4274D71}" dt="2024-12-04T16:50:01.654" v="221"/>
          <ac:grpSpMkLst>
            <pc:docMk/>
            <pc:sldMk cId="2690497510" sldId="280"/>
            <ac:grpSpMk id="72" creationId="{DE3F339F-066F-46D7-409E-FACA9EA5F4EB}"/>
          </ac:grpSpMkLst>
        </pc:grpChg>
        <pc:grpChg chg="mod">
          <ac:chgData name="Raymer, Michael L." userId="96c2fb1d-e79c-4ca3-9876-783e98fdd04a" providerId="ADAL" clId="{0463913B-591A-43B1-82CF-EEE4C4274D71}" dt="2024-12-04T16:50:17.584" v="231"/>
          <ac:grpSpMkLst>
            <pc:docMk/>
            <pc:sldMk cId="2690497510" sldId="280"/>
            <ac:grpSpMk id="82" creationId="{8A0D3703-AF7C-13CE-55EA-26581CD1EC77}"/>
          </ac:grpSpMkLst>
        </pc:grpChg>
        <pc:grpChg chg="mod">
          <ac:chgData name="Raymer, Michael L." userId="96c2fb1d-e79c-4ca3-9876-783e98fdd04a" providerId="ADAL" clId="{0463913B-591A-43B1-82CF-EEE4C4274D71}" dt="2024-12-04T16:50:17.584" v="231"/>
          <ac:grpSpMkLst>
            <pc:docMk/>
            <pc:sldMk cId="2690497510" sldId="280"/>
            <ac:grpSpMk id="83" creationId="{BBE1D7E5-0587-AE4E-B81D-228C092CC140}"/>
          </ac:grpSpMkLst>
        </pc:grpChg>
        <pc:grpChg chg="mod">
          <ac:chgData name="Raymer, Michael L." userId="96c2fb1d-e79c-4ca3-9876-783e98fdd04a" providerId="ADAL" clId="{0463913B-591A-43B1-82CF-EEE4C4274D71}" dt="2024-12-04T16:50:22.553" v="241"/>
          <ac:grpSpMkLst>
            <pc:docMk/>
            <pc:sldMk cId="2690497510" sldId="280"/>
            <ac:grpSpMk id="93" creationId="{6DBF9835-1B29-F7FE-2B67-E7449A4A84E1}"/>
          </ac:grpSpMkLst>
        </pc:grpChg>
        <pc:grpChg chg="mod">
          <ac:chgData name="Raymer, Michael L." userId="96c2fb1d-e79c-4ca3-9876-783e98fdd04a" providerId="ADAL" clId="{0463913B-591A-43B1-82CF-EEE4C4274D71}" dt="2024-12-04T16:50:22.553" v="241"/>
          <ac:grpSpMkLst>
            <pc:docMk/>
            <pc:sldMk cId="2690497510" sldId="280"/>
            <ac:grpSpMk id="94" creationId="{A4A06F19-EFA8-BADB-B044-7D1A4E8BA8BE}"/>
          </ac:grpSpMkLst>
        </pc:grpChg>
        <pc:grpChg chg="mod">
          <ac:chgData name="Raymer, Michael L." userId="96c2fb1d-e79c-4ca3-9876-783e98fdd04a" providerId="ADAL" clId="{0463913B-591A-43B1-82CF-EEE4C4274D71}" dt="2024-12-04T16:50:28.633" v="250"/>
          <ac:grpSpMkLst>
            <pc:docMk/>
            <pc:sldMk cId="2690497510" sldId="280"/>
            <ac:grpSpMk id="103" creationId="{7E2475A9-265F-AA6B-CC8D-F7426A263842}"/>
          </ac:grpSpMkLst>
        </pc:grpChg>
        <pc:inkChg chg="add del">
          <ac:chgData name="Raymer, Michael L." userId="96c2fb1d-e79c-4ca3-9876-783e98fdd04a" providerId="ADAL" clId="{0463913B-591A-43B1-82CF-EEE4C4274D71}" dt="2024-12-04T16:39:51.786" v="63" actId="478"/>
          <ac:inkMkLst>
            <pc:docMk/>
            <pc:sldMk cId="2690497510" sldId="280"/>
            <ac:inkMk id="3" creationId="{212F362B-541A-640D-F336-ABF6AD8E247C}"/>
          </ac:inkMkLst>
        </pc:inkChg>
        <pc:inkChg chg="add del">
          <ac:chgData name="Raymer, Michael L." userId="96c2fb1d-e79c-4ca3-9876-783e98fdd04a" providerId="ADAL" clId="{0463913B-591A-43B1-82CF-EEE4C4274D71}" dt="2024-12-04T16:39:48.246" v="62" actId="478"/>
          <ac:inkMkLst>
            <pc:docMk/>
            <pc:sldMk cId="2690497510" sldId="280"/>
            <ac:inkMk id="6" creationId="{89C1B516-0792-6E91-29F8-CFA0F7B85ED9}"/>
          </ac:inkMkLst>
        </pc:inkChg>
        <pc:inkChg chg="add mod">
          <ac:chgData name="Raymer, Michael L." userId="96c2fb1d-e79c-4ca3-9876-783e98fdd04a" providerId="ADAL" clId="{0463913B-591A-43B1-82CF-EEE4C4274D71}" dt="2024-12-04T16:35:53.495" v="24"/>
          <ac:inkMkLst>
            <pc:docMk/>
            <pc:sldMk cId="2690497510" sldId="280"/>
            <ac:inkMk id="9" creationId="{E29C9386-29D2-D6A7-5EE2-2C7F21DED213}"/>
          </ac:inkMkLst>
        </pc:inkChg>
        <pc:inkChg chg="add mod">
          <ac:chgData name="Raymer, Michael L." userId="96c2fb1d-e79c-4ca3-9876-783e98fdd04a" providerId="ADAL" clId="{0463913B-591A-43B1-82CF-EEE4C4274D71}" dt="2024-12-04T16:35:53.495" v="24"/>
          <ac:inkMkLst>
            <pc:docMk/>
            <pc:sldMk cId="2690497510" sldId="280"/>
            <ac:inkMk id="17" creationId="{018C6A27-7D39-8977-0EE6-FF9E8946336E}"/>
          </ac:inkMkLst>
        </pc:inkChg>
        <pc:inkChg chg="add mod">
          <ac:chgData name="Raymer, Michael L." userId="96c2fb1d-e79c-4ca3-9876-783e98fdd04a" providerId="ADAL" clId="{0463913B-591A-43B1-82CF-EEE4C4274D71}" dt="2024-12-04T16:35:53.495" v="24"/>
          <ac:inkMkLst>
            <pc:docMk/>
            <pc:sldMk cId="2690497510" sldId="280"/>
            <ac:inkMk id="22" creationId="{021B6ECF-9616-A8E4-77D1-F5A800E090E2}"/>
          </ac:inkMkLst>
        </pc:inkChg>
        <pc:inkChg chg="add mod">
          <ac:chgData name="Raymer, Michael L." userId="96c2fb1d-e79c-4ca3-9876-783e98fdd04a" providerId="ADAL" clId="{0463913B-591A-43B1-82CF-EEE4C4274D71}" dt="2024-12-04T16:36:44.071" v="33"/>
          <ac:inkMkLst>
            <pc:docMk/>
            <pc:sldMk cId="2690497510" sldId="280"/>
            <ac:inkMk id="24" creationId="{35ABCC91-9A0A-FA67-B4C8-0DCAF30E1839}"/>
          </ac:inkMkLst>
        </pc:inkChg>
        <pc:inkChg chg="add mod">
          <ac:chgData name="Raymer, Michael L." userId="96c2fb1d-e79c-4ca3-9876-783e98fdd04a" providerId="ADAL" clId="{0463913B-591A-43B1-82CF-EEE4C4274D71}" dt="2024-12-04T16:36:44.071" v="33"/>
          <ac:inkMkLst>
            <pc:docMk/>
            <pc:sldMk cId="2690497510" sldId="280"/>
            <ac:inkMk id="25" creationId="{578D5EF5-771F-608B-11D7-C3DC94E5E63B}"/>
          </ac:inkMkLst>
        </pc:inkChg>
        <pc:inkChg chg="add mod">
          <ac:chgData name="Raymer, Michael L." userId="96c2fb1d-e79c-4ca3-9876-783e98fdd04a" providerId="ADAL" clId="{0463913B-591A-43B1-82CF-EEE4C4274D71}" dt="2024-12-04T16:36:44.071" v="33"/>
          <ac:inkMkLst>
            <pc:docMk/>
            <pc:sldMk cId="2690497510" sldId="280"/>
            <ac:inkMk id="26" creationId="{F3B64DAC-041E-E624-E0A0-48B15EBB5151}"/>
          </ac:inkMkLst>
        </pc:inkChg>
        <pc:inkChg chg="add mod">
          <ac:chgData name="Raymer, Michael L." userId="96c2fb1d-e79c-4ca3-9876-783e98fdd04a" providerId="ADAL" clId="{0463913B-591A-43B1-82CF-EEE4C4274D71}" dt="2024-12-04T16:37:09.657" v="46"/>
          <ac:inkMkLst>
            <pc:docMk/>
            <pc:sldMk cId="2690497510" sldId="280"/>
            <ac:inkMk id="28" creationId="{FF0E28C5-1200-ACFE-E35A-FABBF0E01369}"/>
          </ac:inkMkLst>
        </pc:inkChg>
        <pc:inkChg chg="add mod">
          <ac:chgData name="Raymer, Michael L." userId="96c2fb1d-e79c-4ca3-9876-783e98fdd04a" providerId="ADAL" clId="{0463913B-591A-43B1-82CF-EEE4C4274D71}" dt="2024-12-04T16:37:09.657" v="46"/>
          <ac:inkMkLst>
            <pc:docMk/>
            <pc:sldMk cId="2690497510" sldId="280"/>
            <ac:inkMk id="29" creationId="{E5104111-B87C-8453-7A23-84ECF70B2CD6}"/>
          </ac:inkMkLst>
        </pc:inkChg>
        <pc:inkChg chg="add mod">
          <ac:chgData name="Raymer, Michael L." userId="96c2fb1d-e79c-4ca3-9876-783e98fdd04a" providerId="ADAL" clId="{0463913B-591A-43B1-82CF-EEE4C4274D71}" dt="2024-12-04T16:37:09.657" v="46"/>
          <ac:inkMkLst>
            <pc:docMk/>
            <pc:sldMk cId="2690497510" sldId="280"/>
            <ac:inkMk id="30" creationId="{B4D305E1-0979-CB52-E0D9-BBE0FBA9A807}"/>
          </ac:inkMkLst>
        </pc:inkChg>
        <pc:inkChg chg="add mod">
          <ac:chgData name="Raymer, Michael L." userId="96c2fb1d-e79c-4ca3-9876-783e98fdd04a" providerId="ADAL" clId="{0463913B-591A-43B1-82CF-EEE4C4274D71}" dt="2024-12-04T16:37:09.657" v="46"/>
          <ac:inkMkLst>
            <pc:docMk/>
            <pc:sldMk cId="2690497510" sldId="280"/>
            <ac:inkMk id="31" creationId="{AED34AE4-1441-3AC4-3FC4-AF9B23E145FE}"/>
          </ac:inkMkLst>
        </pc:inkChg>
        <pc:inkChg chg="add mod">
          <ac:chgData name="Raymer, Michael L." userId="96c2fb1d-e79c-4ca3-9876-783e98fdd04a" providerId="ADAL" clId="{0463913B-591A-43B1-82CF-EEE4C4274D71}" dt="2024-12-04T16:37:09.657" v="46"/>
          <ac:inkMkLst>
            <pc:docMk/>
            <pc:sldMk cId="2690497510" sldId="280"/>
            <ac:inkMk id="32" creationId="{AA488AD6-73F2-B451-1602-1F8B2B7DAA3C}"/>
          </ac:inkMkLst>
        </pc:inkChg>
        <pc:inkChg chg="add mod">
          <ac:chgData name="Raymer, Michael L." userId="96c2fb1d-e79c-4ca3-9876-783e98fdd04a" providerId="ADAL" clId="{0463913B-591A-43B1-82CF-EEE4C4274D71}" dt="2024-12-04T16:37:09.657" v="46"/>
          <ac:inkMkLst>
            <pc:docMk/>
            <pc:sldMk cId="2690497510" sldId="280"/>
            <ac:inkMk id="33" creationId="{E3463DFC-23F3-A618-CDEB-C86A5BA17CFC}"/>
          </ac:inkMkLst>
        </pc:inkChg>
        <pc:inkChg chg="add mod">
          <ac:chgData name="Raymer, Michael L." userId="96c2fb1d-e79c-4ca3-9876-783e98fdd04a" providerId="ADAL" clId="{0463913B-591A-43B1-82CF-EEE4C4274D71}" dt="2024-12-04T16:37:09.657" v="46"/>
          <ac:inkMkLst>
            <pc:docMk/>
            <pc:sldMk cId="2690497510" sldId="280"/>
            <ac:inkMk id="34" creationId="{36FFA77A-A4B4-BAE2-DBC3-44AB8E5EF094}"/>
          </ac:inkMkLst>
        </pc:inkChg>
        <pc:inkChg chg="add del">
          <ac:chgData name="Raymer, Michael L." userId="96c2fb1d-e79c-4ca3-9876-783e98fdd04a" providerId="ADAL" clId="{0463913B-591A-43B1-82CF-EEE4C4274D71}" dt="2024-12-04T16:39:48.246" v="62" actId="478"/>
          <ac:inkMkLst>
            <pc:docMk/>
            <pc:sldMk cId="2690497510" sldId="280"/>
            <ac:inkMk id="35" creationId="{448DFCE6-AF03-9570-2CC9-2CFA8EA7BC05}"/>
          </ac:inkMkLst>
        </pc:inkChg>
        <pc:inkChg chg="add mod">
          <ac:chgData name="Raymer, Michael L." userId="96c2fb1d-e79c-4ca3-9876-783e98fdd04a" providerId="ADAL" clId="{0463913B-591A-43B1-82CF-EEE4C4274D71}" dt="2024-12-04T16:37:09.657" v="46"/>
          <ac:inkMkLst>
            <pc:docMk/>
            <pc:sldMk cId="2690497510" sldId="280"/>
            <ac:inkMk id="36" creationId="{9BE4174B-AEBF-7665-5C0C-4312CA93472B}"/>
          </ac:inkMkLst>
        </pc:inkChg>
        <pc:inkChg chg="add mod">
          <ac:chgData name="Raymer, Michael L." userId="96c2fb1d-e79c-4ca3-9876-783e98fdd04a" providerId="ADAL" clId="{0463913B-591A-43B1-82CF-EEE4C4274D71}" dt="2024-12-04T16:37:09.657" v="46"/>
          <ac:inkMkLst>
            <pc:docMk/>
            <pc:sldMk cId="2690497510" sldId="280"/>
            <ac:inkMk id="37" creationId="{17C72BAE-FAFC-F787-E77D-6BD75FA6D051}"/>
          </ac:inkMkLst>
        </pc:inkChg>
        <pc:inkChg chg="add mod">
          <ac:chgData name="Raymer, Michael L." userId="96c2fb1d-e79c-4ca3-9876-783e98fdd04a" providerId="ADAL" clId="{0463913B-591A-43B1-82CF-EEE4C4274D71}" dt="2024-12-04T16:37:11.427" v="48"/>
          <ac:inkMkLst>
            <pc:docMk/>
            <pc:sldMk cId="2690497510" sldId="280"/>
            <ac:inkMk id="38" creationId="{486071A5-0451-DAE6-8F40-85ED5071D1BC}"/>
          </ac:inkMkLst>
        </pc:inkChg>
        <pc:inkChg chg="add mod">
          <ac:chgData name="Raymer, Michael L." userId="96c2fb1d-e79c-4ca3-9876-783e98fdd04a" providerId="ADAL" clId="{0463913B-591A-43B1-82CF-EEE4C4274D71}" dt="2024-12-04T16:37:11.427" v="48"/>
          <ac:inkMkLst>
            <pc:docMk/>
            <pc:sldMk cId="2690497510" sldId="280"/>
            <ac:inkMk id="42" creationId="{C98B8815-0373-1D01-DCFE-A99EA187AD82}"/>
          </ac:inkMkLst>
        </pc:inkChg>
        <pc:inkChg chg="add del">
          <ac:chgData name="Raymer, Michael L." userId="96c2fb1d-e79c-4ca3-9876-783e98fdd04a" providerId="ADAL" clId="{0463913B-591A-43B1-82CF-EEE4C4274D71}" dt="2024-12-04T16:39:07.395" v="50"/>
          <ac:inkMkLst>
            <pc:docMk/>
            <pc:sldMk cId="2690497510" sldId="280"/>
            <ac:inkMk id="44" creationId="{7096BD59-7BE9-2C70-CF57-20230EC284FB}"/>
          </ac:inkMkLst>
        </pc:inkChg>
        <pc:inkChg chg="add mod">
          <ac:chgData name="Raymer, Michael L." userId="96c2fb1d-e79c-4ca3-9876-783e98fdd04a" providerId="ADAL" clId="{0463913B-591A-43B1-82CF-EEE4C4274D71}" dt="2024-12-04T16:39:16.402" v="59"/>
          <ac:inkMkLst>
            <pc:docMk/>
            <pc:sldMk cId="2690497510" sldId="280"/>
            <ac:inkMk id="45" creationId="{DFABE7F1-498C-B656-7E45-8E2446E6C1AA}"/>
          </ac:inkMkLst>
        </pc:inkChg>
        <pc:inkChg chg="add mod">
          <ac:chgData name="Raymer, Michael L." userId="96c2fb1d-e79c-4ca3-9876-783e98fdd04a" providerId="ADAL" clId="{0463913B-591A-43B1-82CF-EEE4C4274D71}" dt="2024-12-04T16:39:16.402" v="59"/>
          <ac:inkMkLst>
            <pc:docMk/>
            <pc:sldMk cId="2690497510" sldId="280"/>
            <ac:inkMk id="46" creationId="{1F5AC13F-3D82-0470-7A18-FF0EC5A710D8}"/>
          </ac:inkMkLst>
        </pc:inkChg>
        <pc:inkChg chg="add mod">
          <ac:chgData name="Raymer, Michael L." userId="96c2fb1d-e79c-4ca3-9876-783e98fdd04a" providerId="ADAL" clId="{0463913B-591A-43B1-82CF-EEE4C4274D71}" dt="2024-12-04T16:39:16.402" v="59"/>
          <ac:inkMkLst>
            <pc:docMk/>
            <pc:sldMk cId="2690497510" sldId="280"/>
            <ac:inkMk id="47" creationId="{AD7F6159-9F8E-5396-6E3A-C92F11899F49}"/>
          </ac:inkMkLst>
        </pc:inkChg>
        <pc:inkChg chg="add mod">
          <ac:chgData name="Raymer, Michael L." userId="96c2fb1d-e79c-4ca3-9876-783e98fdd04a" providerId="ADAL" clId="{0463913B-591A-43B1-82CF-EEE4C4274D71}" dt="2024-12-04T16:39:16.402" v="59"/>
          <ac:inkMkLst>
            <pc:docMk/>
            <pc:sldMk cId="2690497510" sldId="280"/>
            <ac:inkMk id="49" creationId="{CCB784FF-F43B-88B1-3157-5948DC2B80A5}"/>
          </ac:inkMkLst>
        </pc:inkChg>
        <pc:inkChg chg="add mod">
          <ac:chgData name="Raymer, Michael L." userId="96c2fb1d-e79c-4ca3-9876-783e98fdd04a" providerId="ADAL" clId="{0463913B-591A-43B1-82CF-EEE4C4274D71}" dt="2024-12-04T16:39:16.402" v="59"/>
          <ac:inkMkLst>
            <pc:docMk/>
            <pc:sldMk cId="2690497510" sldId="280"/>
            <ac:inkMk id="50" creationId="{7D605FDC-12D8-1543-51B3-620B4CBB6F91}"/>
          </ac:inkMkLst>
        </pc:inkChg>
        <pc:inkChg chg="add mod">
          <ac:chgData name="Raymer, Michael L." userId="96c2fb1d-e79c-4ca3-9876-783e98fdd04a" providerId="ADAL" clId="{0463913B-591A-43B1-82CF-EEE4C4274D71}" dt="2024-12-04T16:39:16.402" v="59"/>
          <ac:inkMkLst>
            <pc:docMk/>
            <pc:sldMk cId="2690497510" sldId="280"/>
            <ac:inkMk id="52" creationId="{BBAD6F13-0C4D-0ACA-EF4A-E9DB9171B6BB}"/>
          </ac:inkMkLst>
        </pc:inkChg>
        <pc:inkChg chg="add del">
          <ac:chgData name="Raymer, Michael L." userId="96c2fb1d-e79c-4ca3-9876-783e98fdd04a" providerId="ADAL" clId="{0463913B-591A-43B1-82CF-EEE4C4274D71}" dt="2024-12-04T16:49:51.905" v="206"/>
          <ac:inkMkLst>
            <pc:docMk/>
            <pc:sldMk cId="2690497510" sldId="280"/>
            <ac:inkMk id="55" creationId="{E47920BE-FD25-D94E-ECDE-500CB90C1509}"/>
          </ac:inkMkLst>
        </pc:inkChg>
        <pc:inkChg chg="add">
          <ac:chgData name="Raymer, Michael L." userId="96c2fb1d-e79c-4ca3-9876-783e98fdd04a" providerId="ADAL" clId="{0463913B-591A-43B1-82CF-EEE4C4274D71}" dt="2024-12-04T16:49:52.742" v="207" actId="9405"/>
          <ac:inkMkLst>
            <pc:docMk/>
            <pc:sldMk cId="2690497510" sldId="280"/>
            <ac:inkMk id="56" creationId="{C812212B-1FF6-768B-DB60-4C5C4853539C}"/>
          </ac:inkMkLst>
        </pc:inkChg>
        <pc:inkChg chg="add">
          <ac:chgData name="Raymer, Michael L." userId="96c2fb1d-e79c-4ca3-9876-783e98fdd04a" providerId="ADAL" clId="{0463913B-591A-43B1-82CF-EEE4C4274D71}" dt="2024-12-04T16:49:53.158" v="208" actId="9405"/>
          <ac:inkMkLst>
            <pc:docMk/>
            <pc:sldMk cId="2690497510" sldId="280"/>
            <ac:inkMk id="57" creationId="{B5848D7E-A816-7782-1F46-11DAA3D105EC}"/>
          </ac:inkMkLst>
        </pc:inkChg>
        <pc:inkChg chg="add mod">
          <ac:chgData name="Raymer, Michael L." userId="96c2fb1d-e79c-4ca3-9876-783e98fdd04a" providerId="ADAL" clId="{0463913B-591A-43B1-82CF-EEE4C4274D71}" dt="2024-12-04T16:50:01.654" v="221"/>
          <ac:inkMkLst>
            <pc:docMk/>
            <pc:sldMk cId="2690497510" sldId="280"/>
            <ac:inkMk id="58" creationId="{3C07538E-152E-BD41-ECED-13A8F139FE56}"/>
          </ac:inkMkLst>
        </pc:inkChg>
        <pc:inkChg chg="add mod">
          <ac:chgData name="Raymer, Michael L." userId="96c2fb1d-e79c-4ca3-9876-783e98fdd04a" providerId="ADAL" clId="{0463913B-591A-43B1-82CF-EEE4C4274D71}" dt="2024-12-04T16:50:01.654" v="221"/>
          <ac:inkMkLst>
            <pc:docMk/>
            <pc:sldMk cId="2690497510" sldId="280"/>
            <ac:inkMk id="59" creationId="{69DFD3E9-0554-27EC-6B0B-35ABB78A779B}"/>
          </ac:inkMkLst>
        </pc:inkChg>
        <pc:inkChg chg="add mod">
          <ac:chgData name="Raymer, Michael L." userId="96c2fb1d-e79c-4ca3-9876-783e98fdd04a" providerId="ADAL" clId="{0463913B-591A-43B1-82CF-EEE4C4274D71}" dt="2024-12-04T16:50:01.654" v="221"/>
          <ac:inkMkLst>
            <pc:docMk/>
            <pc:sldMk cId="2690497510" sldId="280"/>
            <ac:inkMk id="60" creationId="{89E5BE20-B2A5-DE1C-B461-2106DF2EC559}"/>
          </ac:inkMkLst>
        </pc:inkChg>
        <pc:inkChg chg="add mod">
          <ac:chgData name="Raymer, Michael L." userId="96c2fb1d-e79c-4ca3-9876-783e98fdd04a" providerId="ADAL" clId="{0463913B-591A-43B1-82CF-EEE4C4274D71}" dt="2024-12-04T16:50:01.654" v="221"/>
          <ac:inkMkLst>
            <pc:docMk/>
            <pc:sldMk cId="2690497510" sldId="280"/>
            <ac:inkMk id="61" creationId="{963DA978-B90C-D51D-F801-338720F6B4F0}"/>
          </ac:inkMkLst>
        </pc:inkChg>
        <pc:inkChg chg="add mod">
          <ac:chgData name="Raymer, Michael L." userId="96c2fb1d-e79c-4ca3-9876-783e98fdd04a" providerId="ADAL" clId="{0463913B-591A-43B1-82CF-EEE4C4274D71}" dt="2024-12-04T16:50:01.654" v="221"/>
          <ac:inkMkLst>
            <pc:docMk/>
            <pc:sldMk cId="2690497510" sldId="280"/>
            <ac:inkMk id="62" creationId="{C6D44DCA-A262-B714-DCD2-44D3FA8B6D6E}"/>
          </ac:inkMkLst>
        </pc:inkChg>
        <pc:inkChg chg="add mod">
          <ac:chgData name="Raymer, Michael L." userId="96c2fb1d-e79c-4ca3-9876-783e98fdd04a" providerId="ADAL" clId="{0463913B-591A-43B1-82CF-EEE4C4274D71}" dt="2024-12-04T16:50:01.654" v="221"/>
          <ac:inkMkLst>
            <pc:docMk/>
            <pc:sldMk cId="2690497510" sldId="280"/>
            <ac:inkMk id="63" creationId="{7F37CEFF-99E6-2854-D938-CB5466A04FE7}"/>
          </ac:inkMkLst>
        </pc:inkChg>
        <pc:inkChg chg="add mod">
          <ac:chgData name="Raymer, Michael L." userId="96c2fb1d-e79c-4ca3-9876-783e98fdd04a" providerId="ADAL" clId="{0463913B-591A-43B1-82CF-EEE4C4274D71}" dt="2024-12-04T16:50:01.654" v="221"/>
          <ac:inkMkLst>
            <pc:docMk/>
            <pc:sldMk cId="2690497510" sldId="280"/>
            <ac:inkMk id="64" creationId="{79E80C00-EA15-B75C-9017-72311D0D3565}"/>
          </ac:inkMkLst>
        </pc:inkChg>
        <pc:inkChg chg="add mod">
          <ac:chgData name="Raymer, Michael L." userId="96c2fb1d-e79c-4ca3-9876-783e98fdd04a" providerId="ADAL" clId="{0463913B-591A-43B1-82CF-EEE4C4274D71}" dt="2024-12-04T16:50:01.654" v="221"/>
          <ac:inkMkLst>
            <pc:docMk/>
            <pc:sldMk cId="2690497510" sldId="280"/>
            <ac:inkMk id="65" creationId="{81E6D6D1-03BD-B966-0049-F7C00A25BA6A}"/>
          </ac:inkMkLst>
        </pc:inkChg>
        <pc:inkChg chg="add mod">
          <ac:chgData name="Raymer, Michael L." userId="96c2fb1d-e79c-4ca3-9876-783e98fdd04a" providerId="ADAL" clId="{0463913B-591A-43B1-82CF-EEE4C4274D71}" dt="2024-12-04T16:50:01.654" v="221"/>
          <ac:inkMkLst>
            <pc:docMk/>
            <pc:sldMk cId="2690497510" sldId="280"/>
            <ac:inkMk id="66" creationId="{13449F86-2E36-F46F-58DF-D92E2F369584}"/>
          </ac:inkMkLst>
        </pc:inkChg>
        <pc:inkChg chg="add mod">
          <ac:chgData name="Raymer, Michael L." userId="96c2fb1d-e79c-4ca3-9876-783e98fdd04a" providerId="ADAL" clId="{0463913B-591A-43B1-82CF-EEE4C4274D71}" dt="2024-12-04T16:50:01.654" v="221"/>
          <ac:inkMkLst>
            <pc:docMk/>
            <pc:sldMk cId="2690497510" sldId="280"/>
            <ac:inkMk id="67" creationId="{FF0F389F-433F-ABEF-6C4C-FA182B7F09E6}"/>
          </ac:inkMkLst>
        </pc:inkChg>
        <pc:inkChg chg="add mod">
          <ac:chgData name="Raymer, Michael L." userId="96c2fb1d-e79c-4ca3-9876-783e98fdd04a" providerId="ADAL" clId="{0463913B-591A-43B1-82CF-EEE4C4274D71}" dt="2024-12-04T16:50:01.654" v="221"/>
          <ac:inkMkLst>
            <pc:docMk/>
            <pc:sldMk cId="2690497510" sldId="280"/>
            <ac:inkMk id="68" creationId="{FBD9B0AA-DB7F-C134-90BD-9235A7BB80C6}"/>
          </ac:inkMkLst>
        </pc:inkChg>
        <pc:inkChg chg="add mod">
          <ac:chgData name="Raymer, Michael L." userId="96c2fb1d-e79c-4ca3-9876-783e98fdd04a" providerId="ADAL" clId="{0463913B-591A-43B1-82CF-EEE4C4274D71}" dt="2024-12-04T16:50:01.654" v="221"/>
          <ac:inkMkLst>
            <pc:docMk/>
            <pc:sldMk cId="2690497510" sldId="280"/>
            <ac:inkMk id="69" creationId="{F3187A70-B763-646D-87BF-885FD6502D0D}"/>
          </ac:inkMkLst>
        </pc:inkChg>
        <pc:inkChg chg="add mod">
          <ac:chgData name="Raymer, Michael L." userId="96c2fb1d-e79c-4ca3-9876-783e98fdd04a" providerId="ADAL" clId="{0463913B-591A-43B1-82CF-EEE4C4274D71}" dt="2024-12-04T16:50:17.584" v="231"/>
          <ac:inkMkLst>
            <pc:docMk/>
            <pc:sldMk cId="2690497510" sldId="280"/>
            <ac:inkMk id="73" creationId="{343F615F-9E41-7BBB-1D39-BDA09F05E6E5}"/>
          </ac:inkMkLst>
        </pc:inkChg>
        <pc:inkChg chg="add mod">
          <ac:chgData name="Raymer, Michael L." userId="96c2fb1d-e79c-4ca3-9876-783e98fdd04a" providerId="ADAL" clId="{0463913B-591A-43B1-82CF-EEE4C4274D71}" dt="2024-12-04T16:50:17.584" v="231"/>
          <ac:inkMkLst>
            <pc:docMk/>
            <pc:sldMk cId="2690497510" sldId="280"/>
            <ac:inkMk id="74" creationId="{30716FD4-DFA1-7618-89A1-5843145B53EA}"/>
          </ac:inkMkLst>
        </pc:inkChg>
        <pc:inkChg chg="add mod">
          <ac:chgData name="Raymer, Michael L." userId="96c2fb1d-e79c-4ca3-9876-783e98fdd04a" providerId="ADAL" clId="{0463913B-591A-43B1-82CF-EEE4C4274D71}" dt="2024-12-04T16:50:17.584" v="231"/>
          <ac:inkMkLst>
            <pc:docMk/>
            <pc:sldMk cId="2690497510" sldId="280"/>
            <ac:inkMk id="75" creationId="{FB8A3ECD-4EE3-91F3-4126-1681A2DE8A34}"/>
          </ac:inkMkLst>
        </pc:inkChg>
        <pc:inkChg chg="add mod">
          <ac:chgData name="Raymer, Michael L." userId="96c2fb1d-e79c-4ca3-9876-783e98fdd04a" providerId="ADAL" clId="{0463913B-591A-43B1-82CF-EEE4C4274D71}" dt="2024-12-04T16:50:17.584" v="231"/>
          <ac:inkMkLst>
            <pc:docMk/>
            <pc:sldMk cId="2690497510" sldId="280"/>
            <ac:inkMk id="76" creationId="{16FF9974-9171-380D-C765-C1243F3EB1F2}"/>
          </ac:inkMkLst>
        </pc:inkChg>
        <pc:inkChg chg="add mod">
          <ac:chgData name="Raymer, Michael L." userId="96c2fb1d-e79c-4ca3-9876-783e98fdd04a" providerId="ADAL" clId="{0463913B-591A-43B1-82CF-EEE4C4274D71}" dt="2024-12-04T16:50:17.584" v="231"/>
          <ac:inkMkLst>
            <pc:docMk/>
            <pc:sldMk cId="2690497510" sldId="280"/>
            <ac:inkMk id="77" creationId="{AFB1F860-DA22-125E-9172-B094229D1936}"/>
          </ac:inkMkLst>
        </pc:inkChg>
        <pc:inkChg chg="add mod">
          <ac:chgData name="Raymer, Michael L." userId="96c2fb1d-e79c-4ca3-9876-783e98fdd04a" providerId="ADAL" clId="{0463913B-591A-43B1-82CF-EEE4C4274D71}" dt="2024-12-04T16:50:17.584" v="231"/>
          <ac:inkMkLst>
            <pc:docMk/>
            <pc:sldMk cId="2690497510" sldId="280"/>
            <ac:inkMk id="78" creationId="{5273B04E-C73C-4DBD-C7BC-1558A8D3F134}"/>
          </ac:inkMkLst>
        </pc:inkChg>
        <pc:inkChg chg="add mod">
          <ac:chgData name="Raymer, Michael L." userId="96c2fb1d-e79c-4ca3-9876-783e98fdd04a" providerId="ADAL" clId="{0463913B-591A-43B1-82CF-EEE4C4274D71}" dt="2024-12-04T16:50:17.584" v="231"/>
          <ac:inkMkLst>
            <pc:docMk/>
            <pc:sldMk cId="2690497510" sldId="280"/>
            <ac:inkMk id="79" creationId="{12368301-4FB1-31BD-BA5A-DAEB8E45F96A}"/>
          </ac:inkMkLst>
        </pc:inkChg>
        <pc:inkChg chg="add mod">
          <ac:chgData name="Raymer, Michael L." userId="96c2fb1d-e79c-4ca3-9876-783e98fdd04a" providerId="ADAL" clId="{0463913B-591A-43B1-82CF-EEE4C4274D71}" dt="2024-12-04T16:50:17.584" v="231"/>
          <ac:inkMkLst>
            <pc:docMk/>
            <pc:sldMk cId="2690497510" sldId="280"/>
            <ac:inkMk id="80" creationId="{E79B6197-518E-9A8E-B081-87298CEFD640}"/>
          </ac:inkMkLst>
        </pc:inkChg>
        <pc:inkChg chg="add mod">
          <ac:chgData name="Raymer, Michael L." userId="96c2fb1d-e79c-4ca3-9876-783e98fdd04a" providerId="ADAL" clId="{0463913B-591A-43B1-82CF-EEE4C4274D71}" dt="2024-12-04T16:50:17.584" v="231"/>
          <ac:inkMkLst>
            <pc:docMk/>
            <pc:sldMk cId="2690497510" sldId="280"/>
            <ac:inkMk id="81" creationId="{1FBD9786-0516-1095-489F-1B02B9C07889}"/>
          </ac:inkMkLst>
        </pc:inkChg>
        <pc:inkChg chg="add">
          <ac:chgData name="Raymer, Michael L." userId="96c2fb1d-e79c-4ca3-9876-783e98fdd04a" providerId="ADAL" clId="{0463913B-591A-43B1-82CF-EEE4C4274D71}" dt="2024-12-04T16:50:17.598" v="232" actId="9405"/>
          <ac:inkMkLst>
            <pc:docMk/>
            <pc:sldMk cId="2690497510" sldId="280"/>
            <ac:inkMk id="84" creationId="{214902EE-F9AB-C487-2573-167EDF416A2D}"/>
          </ac:inkMkLst>
        </pc:inkChg>
        <pc:inkChg chg="add mod">
          <ac:chgData name="Raymer, Michael L." userId="96c2fb1d-e79c-4ca3-9876-783e98fdd04a" providerId="ADAL" clId="{0463913B-591A-43B1-82CF-EEE4C4274D71}" dt="2024-12-04T16:50:22.553" v="241"/>
          <ac:inkMkLst>
            <pc:docMk/>
            <pc:sldMk cId="2690497510" sldId="280"/>
            <ac:inkMk id="85" creationId="{5D2EEA28-9F0A-5722-A323-B85C9D31D178}"/>
          </ac:inkMkLst>
        </pc:inkChg>
        <pc:inkChg chg="add mod">
          <ac:chgData name="Raymer, Michael L." userId="96c2fb1d-e79c-4ca3-9876-783e98fdd04a" providerId="ADAL" clId="{0463913B-591A-43B1-82CF-EEE4C4274D71}" dt="2024-12-04T16:50:22.553" v="241"/>
          <ac:inkMkLst>
            <pc:docMk/>
            <pc:sldMk cId="2690497510" sldId="280"/>
            <ac:inkMk id="86" creationId="{E33C10EC-CFA3-27FF-8358-85F371BCF582}"/>
          </ac:inkMkLst>
        </pc:inkChg>
        <pc:inkChg chg="add mod">
          <ac:chgData name="Raymer, Michael L." userId="96c2fb1d-e79c-4ca3-9876-783e98fdd04a" providerId="ADAL" clId="{0463913B-591A-43B1-82CF-EEE4C4274D71}" dt="2024-12-04T16:50:22.553" v="241"/>
          <ac:inkMkLst>
            <pc:docMk/>
            <pc:sldMk cId="2690497510" sldId="280"/>
            <ac:inkMk id="87" creationId="{17984DD0-4739-E755-843B-089BCFEE63EE}"/>
          </ac:inkMkLst>
        </pc:inkChg>
        <pc:inkChg chg="add mod">
          <ac:chgData name="Raymer, Michael L." userId="96c2fb1d-e79c-4ca3-9876-783e98fdd04a" providerId="ADAL" clId="{0463913B-591A-43B1-82CF-EEE4C4274D71}" dt="2024-12-04T16:50:22.553" v="241"/>
          <ac:inkMkLst>
            <pc:docMk/>
            <pc:sldMk cId="2690497510" sldId="280"/>
            <ac:inkMk id="88" creationId="{C78F6CA5-7D97-1BEB-A862-D03053F74699}"/>
          </ac:inkMkLst>
        </pc:inkChg>
        <pc:inkChg chg="add mod">
          <ac:chgData name="Raymer, Michael L." userId="96c2fb1d-e79c-4ca3-9876-783e98fdd04a" providerId="ADAL" clId="{0463913B-591A-43B1-82CF-EEE4C4274D71}" dt="2024-12-04T16:50:22.553" v="241"/>
          <ac:inkMkLst>
            <pc:docMk/>
            <pc:sldMk cId="2690497510" sldId="280"/>
            <ac:inkMk id="89" creationId="{74D3186C-C531-3B46-6676-BD0890FA1852}"/>
          </ac:inkMkLst>
        </pc:inkChg>
        <pc:inkChg chg="add mod">
          <ac:chgData name="Raymer, Michael L." userId="96c2fb1d-e79c-4ca3-9876-783e98fdd04a" providerId="ADAL" clId="{0463913B-591A-43B1-82CF-EEE4C4274D71}" dt="2024-12-04T16:50:22.553" v="241"/>
          <ac:inkMkLst>
            <pc:docMk/>
            <pc:sldMk cId="2690497510" sldId="280"/>
            <ac:inkMk id="90" creationId="{261F1C2B-239D-1C7D-39A5-7A09B0B73FFC}"/>
          </ac:inkMkLst>
        </pc:inkChg>
        <pc:inkChg chg="add mod">
          <ac:chgData name="Raymer, Michael L." userId="96c2fb1d-e79c-4ca3-9876-783e98fdd04a" providerId="ADAL" clId="{0463913B-591A-43B1-82CF-EEE4C4274D71}" dt="2024-12-04T16:50:22.553" v="241"/>
          <ac:inkMkLst>
            <pc:docMk/>
            <pc:sldMk cId="2690497510" sldId="280"/>
            <ac:inkMk id="91" creationId="{A3E8E6C8-F50B-A764-8750-ACCDF1C5A93B}"/>
          </ac:inkMkLst>
        </pc:inkChg>
        <pc:inkChg chg="add">
          <ac:chgData name="Raymer, Michael L." userId="96c2fb1d-e79c-4ca3-9876-783e98fdd04a" providerId="ADAL" clId="{0463913B-591A-43B1-82CF-EEE4C4274D71}" dt="2024-12-04T16:50:21.772" v="240" actId="9405"/>
          <ac:inkMkLst>
            <pc:docMk/>
            <pc:sldMk cId="2690497510" sldId="280"/>
            <ac:inkMk id="92" creationId="{29BE7F3F-2D10-E97B-8D27-EC45A7ADB34A}"/>
          </ac:inkMkLst>
        </pc:inkChg>
        <pc:inkChg chg="add mod">
          <ac:chgData name="Raymer, Michael L." userId="96c2fb1d-e79c-4ca3-9876-783e98fdd04a" providerId="ADAL" clId="{0463913B-591A-43B1-82CF-EEE4C4274D71}" dt="2024-12-04T16:50:28.633" v="250"/>
          <ac:inkMkLst>
            <pc:docMk/>
            <pc:sldMk cId="2690497510" sldId="280"/>
            <ac:inkMk id="95" creationId="{4D0D719E-5BB8-435A-95B2-591C955C7D85}"/>
          </ac:inkMkLst>
        </pc:inkChg>
        <pc:inkChg chg="add mod">
          <ac:chgData name="Raymer, Michael L." userId="96c2fb1d-e79c-4ca3-9876-783e98fdd04a" providerId="ADAL" clId="{0463913B-591A-43B1-82CF-EEE4C4274D71}" dt="2024-12-04T16:50:28.633" v="250"/>
          <ac:inkMkLst>
            <pc:docMk/>
            <pc:sldMk cId="2690497510" sldId="280"/>
            <ac:inkMk id="96" creationId="{51228FE9-28F7-DF33-17CF-59D2D7C47B17}"/>
          </ac:inkMkLst>
        </pc:inkChg>
        <pc:inkChg chg="add mod">
          <ac:chgData name="Raymer, Michael L." userId="96c2fb1d-e79c-4ca3-9876-783e98fdd04a" providerId="ADAL" clId="{0463913B-591A-43B1-82CF-EEE4C4274D71}" dt="2024-12-04T16:50:28.633" v="250"/>
          <ac:inkMkLst>
            <pc:docMk/>
            <pc:sldMk cId="2690497510" sldId="280"/>
            <ac:inkMk id="97" creationId="{39AA2E72-E16F-7E88-2919-59D73E20BB4D}"/>
          </ac:inkMkLst>
        </pc:inkChg>
        <pc:inkChg chg="add mod">
          <ac:chgData name="Raymer, Michael L." userId="96c2fb1d-e79c-4ca3-9876-783e98fdd04a" providerId="ADAL" clId="{0463913B-591A-43B1-82CF-EEE4C4274D71}" dt="2024-12-04T16:50:28.633" v="250"/>
          <ac:inkMkLst>
            <pc:docMk/>
            <pc:sldMk cId="2690497510" sldId="280"/>
            <ac:inkMk id="98" creationId="{7B8E5FF5-F8F1-AB20-E9B5-5F0B4209DD96}"/>
          </ac:inkMkLst>
        </pc:inkChg>
        <pc:inkChg chg="add mod">
          <ac:chgData name="Raymer, Michael L." userId="96c2fb1d-e79c-4ca3-9876-783e98fdd04a" providerId="ADAL" clId="{0463913B-591A-43B1-82CF-EEE4C4274D71}" dt="2024-12-04T16:50:28.633" v="250"/>
          <ac:inkMkLst>
            <pc:docMk/>
            <pc:sldMk cId="2690497510" sldId="280"/>
            <ac:inkMk id="99" creationId="{5D0E4DB6-C356-6487-15F3-77AAA296FD76}"/>
          </ac:inkMkLst>
        </pc:inkChg>
        <pc:inkChg chg="add mod">
          <ac:chgData name="Raymer, Michael L." userId="96c2fb1d-e79c-4ca3-9876-783e98fdd04a" providerId="ADAL" clId="{0463913B-591A-43B1-82CF-EEE4C4274D71}" dt="2024-12-04T16:50:28.633" v="250"/>
          <ac:inkMkLst>
            <pc:docMk/>
            <pc:sldMk cId="2690497510" sldId="280"/>
            <ac:inkMk id="100" creationId="{357B0B51-7471-8AA7-3BC1-8AC0819CC99C}"/>
          </ac:inkMkLst>
        </pc:inkChg>
        <pc:inkChg chg="add mod">
          <ac:chgData name="Raymer, Michael L." userId="96c2fb1d-e79c-4ca3-9876-783e98fdd04a" providerId="ADAL" clId="{0463913B-591A-43B1-82CF-EEE4C4274D71}" dt="2024-12-04T16:50:28.633" v="250"/>
          <ac:inkMkLst>
            <pc:docMk/>
            <pc:sldMk cId="2690497510" sldId="280"/>
            <ac:inkMk id="101" creationId="{20F08215-05E5-4CF5-EAC5-E5A1A3A0B4F3}"/>
          </ac:inkMkLst>
        </pc:inkChg>
        <pc:inkChg chg="add mod">
          <ac:chgData name="Raymer, Michael L." userId="96c2fb1d-e79c-4ca3-9876-783e98fdd04a" providerId="ADAL" clId="{0463913B-591A-43B1-82CF-EEE4C4274D71}" dt="2024-12-04T16:50:28.633" v="250"/>
          <ac:inkMkLst>
            <pc:docMk/>
            <pc:sldMk cId="2690497510" sldId="280"/>
            <ac:inkMk id="102" creationId="{F95F5715-8CD6-59DB-ABB3-1994B599C2F3}"/>
          </ac:inkMkLst>
        </pc:inkChg>
      </pc:sldChg>
      <pc:sldChg chg="modSp add mod">
        <pc:chgData name="Raymer, Michael L." userId="96c2fb1d-e79c-4ca3-9876-783e98fdd04a" providerId="ADAL" clId="{0463913B-591A-43B1-82CF-EEE4C4274D71}" dt="2024-12-04T16:40:33.376" v="114" actId="20577"/>
        <pc:sldMkLst>
          <pc:docMk/>
          <pc:sldMk cId="394594987" sldId="281"/>
        </pc:sldMkLst>
        <pc:spChg chg="mod">
          <ac:chgData name="Raymer, Michael L." userId="96c2fb1d-e79c-4ca3-9876-783e98fdd04a" providerId="ADAL" clId="{0463913B-591A-43B1-82CF-EEE4C4274D71}" dt="2024-12-04T16:40:33.376" v="114" actId="20577"/>
          <ac:spMkLst>
            <pc:docMk/>
            <pc:sldMk cId="394594987" sldId="281"/>
            <ac:spMk id="2" creationId="{D3F0DABC-B961-CC7E-A8E0-75F7CBAA3866}"/>
          </ac:spMkLst>
        </pc:spChg>
      </pc:sldChg>
    </pc:docChg>
  </pc:docChgLst>
  <pc:docChgLst>
    <pc:chgData name="Raymer, Michael L." userId="96c2fb1d-e79c-4ca3-9876-783e98fdd04a" providerId="ADAL" clId="{CA821117-E57D-41EF-B8E8-D956A9411EE5}"/>
    <pc:docChg chg="undo custSel addSld delSld modSld">
      <pc:chgData name="Raymer, Michael L." userId="96c2fb1d-e79c-4ca3-9876-783e98fdd04a" providerId="ADAL" clId="{CA821117-E57D-41EF-B8E8-D956A9411EE5}" dt="2024-05-22T13:55:02.474" v="8033" actId="20577"/>
      <pc:docMkLst>
        <pc:docMk/>
      </pc:docMkLst>
      <pc:sldChg chg="addSp delSp modSp mod">
        <pc:chgData name="Raymer, Michael L." userId="96c2fb1d-e79c-4ca3-9876-783e98fdd04a" providerId="ADAL" clId="{CA821117-E57D-41EF-B8E8-D956A9411EE5}" dt="2024-05-21T18:32:24.228" v="4986" actId="20577"/>
        <pc:sldMkLst>
          <pc:docMk/>
          <pc:sldMk cId="0" sldId="256"/>
        </pc:sldMkLst>
        <pc:spChg chg="mod">
          <ac:chgData name="Raymer, Michael L." userId="96c2fb1d-e79c-4ca3-9876-783e98fdd04a" providerId="ADAL" clId="{CA821117-E57D-41EF-B8E8-D956A9411EE5}" dt="2024-05-21T18:32:24.228" v="4986" actId="20577"/>
          <ac:spMkLst>
            <pc:docMk/>
            <pc:sldMk cId="0" sldId="256"/>
            <ac:spMk id="2" creationId="{4A90C348-FFFD-BA98-4534-F3225381F62C}"/>
          </ac:spMkLst>
        </pc:spChg>
        <pc:spChg chg="mod">
          <ac:chgData name="Raymer, Michael L." userId="96c2fb1d-e79c-4ca3-9876-783e98fdd04a" providerId="ADAL" clId="{CA821117-E57D-41EF-B8E8-D956A9411EE5}" dt="2024-05-20T20:01:28.266" v="75" actId="20577"/>
          <ac:spMkLst>
            <pc:docMk/>
            <pc:sldMk cId="0" sldId="256"/>
            <ac:spMk id="3074" creationId="{5FC47D59-E917-27F8-26E7-5DB30F41D477}"/>
          </ac:spMkLst>
        </pc:spChg>
        <pc:picChg chg="add mod">
          <ac:chgData name="Raymer, Michael L." userId="96c2fb1d-e79c-4ca3-9876-783e98fdd04a" providerId="ADAL" clId="{CA821117-E57D-41EF-B8E8-D956A9411EE5}" dt="2024-05-20T20:02:03.361" v="78" actId="1076"/>
          <ac:picMkLst>
            <pc:docMk/>
            <pc:sldMk cId="0" sldId="256"/>
            <ac:picMk id="4" creationId="{8A75FE5D-582D-3457-0B47-DF9C66292CF9}"/>
          </ac:picMkLst>
        </pc:picChg>
        <pc:picChg chg="del">
          <ac:chgData name="Raymer, Michael L." userId="96c2fb1d-e79c-4ca3-9876-783e98fdd04a" providerId="ADAL" clId="{CA821117-E57D-41EF-B8E8-D956A9411EE5}" dt="2024-05-20T20:01:34.140" v="76" actId="478"/>
          <ac:picMkLst>
            <pc:docMk/>
            <pc:sldMk cId="0" sldId="256"/>
            <ac:picMk id="5" creationId="{5A33D196-B6FD-C329-315A-FB067BA58E66}"/>
          </ac:picMkLst>
        </pc:picChg>
      </pc:sldChg>
      <pc:sldChg chg="addSp delSp modSp mod modAnim">
        <pc:chgData name="Raymer, Michael L." userId="96c2fb1d-e79c-4ca3-9876-783e98fdd04a" providerId="ADAL" clId="{CA821117-E57D-41EF-B8E8-D956A9411EE5}" dt="2024-05-20T20:10:43.715" v="437" actId="1035"/>
        <pc:sldMkLst>
          <pc:docMk/>
          <pc:sldMk cId="1263065990" sldId="257"/>
        </pc:sldMkLst>
        <pc:spChg chg="add mod">
          <ac:chgData name="Raymer, Michael L." userId="96c2fb1d-e79c-4ca3-9876-783e98fdd04a" providerId="ADAL" clId="{CA821117-E57D-41EF-B8E8-D956A9411EE5}" dt="2024-05-20T20:08:15.561" v="414" actId="1038"/>
          <ac:spMkLst>
            <pc:docMk/>
            <pc:sldMk cId="1263065990" sldId="257"/>
            <ac:spMk id="2" creationId="{F1F872F1-EC70-2A0E-ED79-82694EE1A6F8}"/>
          </ac:spMkLst>
        </pc:spChg>
        <pc:spChg chg="add mod">
          <ac:chgData name="Raymer, Michael L." userId="96c2fb1d-e79c-4ca3-9876-783e98fdd04a" providerId="ADAL" clId="{CA821117-E57D-41EF-B8E8-D956A9411EE5}" dt="2024-05-20T20:05:41.910" v="349" actId="1038"/>
          <ac:spMkLst>
            <pc:docMk/>
            <pc:sldMk cId="1263065990" sldId="257"/>
            <ac:spMk id="3" creationId="{166E268B-98AE-1576-35D4-AED9FFFD1432}"/>
          </ac:spMkLst>
        </pc:spChg>
        <pc:spChg chg="mod">
          <ac:chgData name="Raymer, Michael L." userId="96c2fb1d-e79c-4ca3-9876-783e98fdd04a" providerId="ADAL" clId="{CA821117-E57D-41EF-B8E8-D956A9411EE5}" dt="2024-05-20T20:05:02.297" v="281" actId="403"/>
          <ac:spMkLst>
            <pc:docMk/>
            <pc:sldMk cId="1263065990" sldId="257"/>
            <ac:spMk id="6" creationId="{FF932938-B763-90A9-095A-5047A23D1C57}"/>
          </ac:spMkLst>
        </pc:spChg>
        <pc:grpChg chg="add mod">
          <ac:chgData name="Raymer, Michael L." userId="96c2fb1d-e79c-4ca3-9876-783e98fdd04a" providerId="ADAL" clId="{CA821117-E57D-41EF-B8E8-D956A9411EE5}" dt="2024-05-20T20:08:21.807" v="416" actId="1037"/>
          <ac:grpSpMkLst>
            <pc:docMk/>
            <pc:sldMk cId="1263065990" sldId="257"/>
            <ac:grpSpMk id="12" creationId="{49BD4EEC-7891-BAE3-8C4E-794D8165239E}"/>
          </ac:grpSpMkLst>
        </pc:grpChg>
        <pc:picChg chg="add mod">
          <ac:chgData name="Raymer, Michael L." userId="96c2fb1d-e79c-4ca3-9876-783e98fdd04a" providerId="ADAL" clId="{CA821117-E57D-41EF-B8E8-D956A9411EE5}" dt="2024-05-20T20:07:25.404" v="393" actId="164"/>
          <ac:picMkLst>
            <pc:docMk/>
            <pc:sldMk cId="1263065990" sldId="257"/>
            <ac:picMk id="8" creationId="{716A824F-948A-6E92-C54B-E108D1BDA279}"/>
          </ac:picMkLst>
        </pc:picChg>
        <pc:picChg chg="add mod">
          <ac:chgData name="Raymer, Michael L." userId="96c2fb1d-e79c-4ca3-9876-783e98fdd04a" providerId="ADAL" clId="{CA821117-E57D-41EF-B8E8-D956A9411EE5}" dt="2024-05-20T20:07:25.404" v="393" actId="164"/>
          <ac:picMkLst>
            <pc:docMk/>
            <pc:sldMk cId="1263065990" sldId="257"/>
            <ac:picMk id="9" creationId="{73002DF3-69E5-6C60-4A61-032ED92D1E7C}"/>
          </ac:picMkLst>
        </pc:picChg>
        <pc:picChg chg="add mod">
          <ac:chgData name="Raymer, Michael L." userId="96c2fb1d-e79c-4ca3-9876-783e98fdd04a" providerId="ADAL" clId="{CA821117-E57D-41EF-B8E8-D956A9411EE5}" dt="2024-05-20T20:07:25.404" v="393" actId="164"/>
          <ac:picMkLst>
            <pc:docMk/>
            <pc:sldMk cId="1263065990" sldId="257"/>
            <ac:picMk id="10" creationId="{A155887A-B0C2-0C82-BBBB-823AA49201C2}"/>
          </ac:picMkLst>
        </pc:picChg>
        <pc:picChg chg="add mod">
          <ac:chgData name="Raymer, Michael L." userId="96c2fb1d-e79c-4ca3-9876-783e98fdd04a" providerId="ADAL" clId="{CA821117-E57D-41EF-B8E8-D956A9411EE5}" dt="2024-05-20T20:07:25.404" v="393" actId="164"/>
          <ac:picMkLst>
            <pc:docMk/>
            <pc:sldMk cId="1263065990" sldId="257"/>
            <ac:picMk id="11" creationId="{D4E77945-7626-465B-93CE-FC48A728BD9D}"/>
          </ac:picMkLst>
        </pc:picChg>
        <pc:picChg chg="add mod">
          <ac:chgData name="Raymer, Michael L." userId="96c2fb1d-e79c-4ca3-9876-783e98fdd04a" providerId="ADAL" clId="{CA821117-E57D-41EF-B8E8-D956A9411EE5}" dt="2024-05-20T20:10:43.715" v="437" actId="1035"/>
          <ac:picMkLst>
            <pc:docMk/>
            <pc:sldMk cId="1263065990" sldId="257"/>
            <ac:picMk id="14" creationId="{1DC2DD34-4607-C90D-46EA-6D47535B4E1F}"/>
          </ac:picMkLst>
        </pc:picChg>
        <pc:picChg chg="add del mod">
          <ac:chgData name="Raymer, Michael L." userId="96c2fb1d-e79c-4ca3-9876-783e98fdd04a" providerId="ADAL" clId="{CA821117-E57D-41EF-B8E8-D956A9411EE5}" dt="2024-05-20T20:10:15.334" v="431" actId="478"/>
          <ac:picMkLst>
            <pc:docMk/>
            <pc:sldMk cId="1263065990" sldId="257"/>
            <ac:picMk id="15" creationId="{6937A4E5-1785-2587-D8B0-EA5EB0337613}"/>
          </ac:picMkLst>
        </pc:picChg>
        <pc:picChg chg="add del mod">
          <ac:chgData name="Raymer, Michael L." userId="96c2fb1d-e79c-4ca3-9876-783e98fdd04a" providerId="ADAL" clId="{CA821117-E57D-41EF-B8E8-D956A9411EE5}" dt="2024-05-20T20:10:15.334" v="431" actId="478"/>
          <ac:picMkLst>
            <pc:docMk/>
            <pc:sldMk cId="1263065990" sldId="257"/>
            <ac:picMk id="16" creationId="{BE4B000A-1FD0-AD5B-FDE7-C129F8B43055}"/>
          </ac:picMkLst>
        </pc:picChg>
        <pc:picChg chg="add del mod">
          <ac:chgData name="Raymer, Michael L." userId="96c2fb1d-e79c-4ca3-9876-783e98fdd04a" providerId="ADAL" clId="{CA821117-E57D-41EF-B8E8-D956A9411EE5}" dt="2024-05-20T20:10:15.334" v="431" actId="478"/>
          <ac:picMkLst>
            <pc:docMk/>
            <pc:sldMk cId="1263065990" sldId="257"/>
            <ac:picMk id="17" creationId="{4ECB32A0-03BF-852C-8B58-49591FC56F1B}"/>
          </ac:picMkLst>
        </pc:picChg>
      </pc:sldChg>
      <pc:sldChg chg="addSp modSp new mod modClrScheme chgLayout modNotesTx">
        <pc:chgData name="Raymer, Michael L." userId="96c2fb1d-e79c-4ca3-9876-783e98fdd04a" providerId="ADAL" clId="{CA821117-E57D-41EF-B8E8-D956A9411EE5}" dt="2024-05-20T21:33:50.198" v="1728" actId="20577"/>
        <pc:sldMkLst>
          <pc:docMk/>
          <pc:sldMk cId="1797505963" sldId="258"/>
        </pc:sldMkLst>
        <pc:spChg chg="mod ord">
          <ac:chgData name="Raymer, Michael L." userId="96c2fb1d-e79c-4ca3-9876-783e98fdd04a" providerId="ADAL" clId="{CA821117-E57D-41EF-B8E8-D956A9411EE5}" dt="2024-05-20T20:14:11.912" v="482" actId="700"/>
          <ac:spMkLst>
            <pc:docMk/>
            <pc:sldMk cId="1797505963" sldId="258"/>
            <ac:spMk id="2" creationId="{EBE91407-517E-E5D3-9AED-C54C923CACD8}"/>
          </ac:spMkLst>
        </pc:spChg>
        <pc:spChg chg="mod ord">
          <ac:chgData name="Raymer, Michael L." userId="96c2fb1d-e79c-4ca3-9876-783e98fdd04a" providerId="ADAL" clId="{CA821117-E57D-41EF-B8E8-D956A9411EE5}" dt="2024-05-20T20:14:11.912" v="482" actId="700"/>
          <ac:spMkLst>
            <pc:docMk/>
            <pc:sldMk cId="1797505963" sldId="258"/>
            <ac:spMk id="3" creationId="{63D61C00-7CE7-A712-92F1-2E75885FEB6C}"/>
          </ac:spMkLst>
        </pc:spChg>
        <pc:spChg chg="add mod ord">
          <ac:chgData name="Raymer, Michael L." userId="96c2fb1d-e79c-4ca3-9876-783e98fdd04a" providerId="ADAL" clId="{CA821117-E57D-41EF-B8E8-D956A9411EE5}" dt="2024-05-20T20:14:18.398" v="491" actId="14100"/>
          <ac:spMkLst>
            <pc:docMk/>
            <pc:sldMk cId="1797505963" sldId="258"/>
            <ac:spMk id="4" creationId="{4CF6F2FF-82FE-A568-B0C9-F4D88C15A72A}"/>
          </ac:spMkLst>
        </pc:spChg>
        <pc:spChg chg="add mod ord">
          <ac:chgData name="Raymer, Michael L." userId="96c2fb1d-e79c-4ca3-9876-783e98fdd04a" providerId="ADAL" clId="{CA821117-E57D-41EF-B8E8-D956A9411EE5}" dt="2024-05-20T21:33:23.451" v="1677"/>
          <ac:spMkLst>
            <pc:docMk/>
            <pc:sldMk cId="1797505963" sldId="258"/>
            <ac:spMk id="5" creationId="{4E5893BC-8EF0-842A-EAFA-A7A73432A30B}"/>
          </ac:spMkLst>
        </pc:spChg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2218229971" sldId="258"/>
        </pc:sldMkLst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390471320" sldId="259"/>
        </pc:sldMkLst>
      </pc:sldChg>
      <pc:sldChg chg="addSp delSp modSp add mod modClrScheme delAnim chgLayout">
        <pc:chgData name="Raymer, Michael L." userId="96c2fb1d-e79c-4ca3-9876-783e98fdd04a" providerId="ADAL" clId="{CA821117-E57D-41EF-B8E8-D956A9411EE5}" dt="2024-05-20T20:13:21.757" v="481" actId="1076"/>
        <pc:sldMkLst>
          <pc:docMk/>
          <pc:sldMk cId="880713392" sldId="259"/>
        </pc:sldMkLst>
        <pc:spChg chg="del">
          <ac:chgData name="Raymer, Michael L." userId="96c2fb1d-e79c-4ca3-9876-783e98fdd04a" providerId="ADAL" clId="{CA821117-E57D-41EF-B8E8-D956A9411EE5}" dt="2024-05-20T20:12:22.146" v="440" actId="478"/>
          <ac:spMkLst>
            <pc:docMk/>
            <pc:sldMk cId="880713392" sldId="259"/>
            <ac:spMk id="2" creationId="{F1F872F1-EC70-2A0E-ED79-82694EE1A6F8}"/>
          </ac:spMkLst>
        </pc:spChg>
        <pc:spChg chg="del mod">
          <ac:chgData name="Raymer, Michael L." userId="96c2fb1d-e79c-4ca3-9876-783e98fdd04a" providerId="ADAL" clId="{CA821117-E57D-41EF-B8E8-D956A9411EE5}" dt="2024-05-20T20:12:25.003" v="443" actId="478"/>
          <ac:spMkLst>
            <pc:docMk/>
            <pc:sldMk cId="880713392" sldId="259"/>
            <ac:spMk id="3" creationId="{166E268B-98AE-1576-35D4-AED9FFFD1432}"/>
          </ac:spMkLst>
        </pc:spChg>
        <pc:spChg chg="mod ord">
          <ac:chgData name="Raymer, Michael L." userId="96c2fb1d-e79c-4ca3-9876-783e98fdd04a" providerId="ADAL" clId="{CA821117-E57D-41EF-B8E8-D956A9411EE5}" dt="2024-05-20T20:12:52.404" v="451" actId="700"/>
          <ac:spMkLst>
            <pc:docMk/>
            <pc:sldMk cId="880713392" sldId="259"/>
            <ac:spMk id="4" creationId="{00E008DB-20FA-E0E9-E2FB-11D760DCA420}"/>
          </ac:spMkLst>
        </pc:spChg>
        <pc:spChg chg="mod ord">
          <ac:chgData name="Raymer, Michael L." userId="96c2fb1d-e79c-4ca3-9876-783e98fdd04a" providerId="ADAL" clId="{CA821117-E57D-41EF-B8E8-D956A9411EE5}" dt="2024-05-20T20:12:52.404" v="451" actId="700"/>
          <ac:spMkLst>
            <pc:docMk/>
            <pc:sldMk cId="880713392" sldId="259"/>
            <ac:spMk id="5" creationId="{16F1E674-BC48-A336-A8E3-FE7353A0EC06}"/>
          </ac:spMkLst>
        </pc:spChg>
        <pc:spChg chg="del">
          <ac:chgData name="Raymer, Michael L." userId="96c2fb1d-e79c-4ca3-9876-783e98fdd04a" providerId="ADAL" clId="{CA821117-E57D-41EF-B8E8-D956A9411EE5}" dt="2024-05-20T20:12:48.680" v="450" actId="478"/>
          <ac:spMkLst>
            <pc:docMk/>
            <pc:sldMk cId="880713392" sldId="259"/>
            <ac:spMk id="6" creationId="{FF932938-B763-90A9-095A-5047A23D1C57}"/>
          </ac:spMkLst>
        </pc:spChg>
        <pc:spChg chg="add mod ord">
          <ac:chgData name="Raymer, Michael L." userId="96c2fb1d-e79c-4ca3-9876-783e98fdd04a" providerId="ADAL" clId="{CA821117-E57D-41EF-B8E8-D956A9411EE5}" dt="2024-05-20T20:13:07.666" v="478" actId="20577"/>
          <ac:spMkLst>
            <pc:docMk/>
            <pc:sldMk cId="880713392" sldId="259"/>
            <ac:spMk id="15" creationId="{10A2CDBC-94B3-2074-8DED-AA7B5A8BBCE6}"/>
          </ac:spMkLst>
        </pc:spChg>
        <pc:spChg chg="add del mod ord">
          <ac:chgData name="Raymer, Michael L." userId="96c2fb1d-e79c-4ca3-9876-783e98fdd04a" providerId="ADAL" clId="{CA821117-E57D-41EF-B8E8-D956A9411EE5}" dt="2024-05-20T20:12:55.543" v="452" actId="478"/>
          <ac:spMkLst>
            <pc:docMk/>
            <pc:sldMk cId="880713392" sldId="259"/>
            <ac:spMk id="16" creationId="{6A49DF05-5A98-AB68-49B6-FCB9F49EC298}"/>
          </ac:spMkLst>
        </pc:spChg>
        <pc:grpChg chg="del">
          <ac:chgData name="Raymer, Michael L." userId="96c2fb1d-e79c-4ca3-9876-783e98fdd04a" providerId="ADAL" clId="{CA821117-E57D-41EF-B8E8-D956A9411EE5}" dt="2024-05-20T20:12:22.855" v="441" actId="478"/>
          <ac:grpSpMkLst>
            <pc:docMk/>
            <pc:sldMk cId="880713392" sldId="259"/>
            <ac:grpSpMk id="12" creationId="{49BD4EEC-7891-BAE3-8C4E-794D8165239E}"/>
          </ac:grpSpMkLst>
        </pc:grpChg>
        <pc:picChg chg="add mod">
          <ac:chgData name="Raymer, Michael L." userId="96c2fb1d-e79c-4ca3-9876-783e98fdd04a" providerId="ADAL" clId="{CA821117-E57D-41EF-B8E8-D956A9411EE5}" dt="2024-05-20T20:13:21.757" v="481" actId="1076"/>
          <ac:picMkLst>
            <pc:docMk/>
            <pc:sldMk cId="880713392" sldId="259"/>
            <ac:picMk id="13" creationId="{DC4C1BA5-D1F6-C94B-FF12-AD34E79DA9A5}"/>
          </ac:picMkLst>
        </pc:picChg>
        <pc:picChg chg="del">
          <ac:chgData name="Raymer, Michael L." userId="96c2fb1d-e79c-4ca3-9876-783e98fdd04a" providerId="ADAL" clId="{CA821117-E57D-41EF-B8E8-D956A9411EE5}" dt="2024-05-20T20:12:25.799" v="444" actId="478"/>
          <ac:picMkLst>
            <pc:docMk/>
            <pc:sldMk cId="880713392" sldId="259"/>
            <ac:picMk id="14" creationId="{1DC2DD34-4607-C90D-46EA-6D47535B4E1F}"/>
          </ac:picMkLst>
        </pc:picChg>
      </pc:sldChg>
      <pc:sldChg chg="modSp new mod">
        <pc:chgData name="Raymer, Michael L." userId="96c2fb1d-e79c-4ca3-9876-783e98fdd04a" providerId="ADAL" clId="{CA821117-E57D-41EF-B8E8-D956A9411EE5}" dt="2024-05-20T20:16:37.412" v="853" actId="20577"/>
        <pc:sldMkLst>
          <pc:docMk/>
          <pc:sldMk cId="1277705354" sldId="260"/>
        </pc:sldMkLst>
        <pc:spChg chg="mod">
          <ac:chgData name="Raymer, Michael L." userId="96c2fb1d-e79c-4ca3-9876-783e98fdd04a" providerId="ADAL" clId="{CA821117-E57D-41EF-B8E8-D956A9411EE5}" dt="2024-05-20T20:16:19.008" v="748" actId="20577"/>
          <ac:spMkLst>
            <pc:docMk/>
            <pc:sldMk cId="1277705354" sldId="260"/>
            <ac:spMk id="2" creationId="{7FE5F21E-B68B-309F-E04D-B155540C1443}"/>
          </ac:spMkLst>
        </pc:spChg>
        <pc:spChg chg="mod">
          <ac:chgData name="Raymer, Michael L." userId="96c2fb1d-e79c-4ca3-9876-783e98fdd04a" providerId="ADAL" clId="{CA821117-E57D-41EF-B8E8-D956A9411EE5}" dt="2024-05-20T20:16:37.412" v="853" actId="20577"/>
          <ac:spMkLst>
            <pc:docMk/>
            <pc:sldMk cId="1277705354" sldId="260"/>
            <ac:spMk id="3" creationId="{45F9911E-13FC-C6A6-CA65-B0A4A4088CC9}"/>
          </ac:spMkLst>
        </pc:spChg>
      </pc:sldChg>
      <pc:sldChg chg="add del">
        <pc:chgData name="Raymer, Michael L." userId="96c2fb1d-e79c-4ca3-9876-783e98fdd04a" providerId="ADAL" clId="{CA821117-E57D-41EF-B8E8-D956A9411EE5}" dt="2024-05-20T20:12:29.125" v="446"/>
        <pc:sldMkLst>
          <pc:docMk/>
          <pc:sldMk cId="2329782877" sldId="260"/>
        </pc:sldMkLst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3955836455" sldId="260"/>
        </pc:sldMkLst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1175979528" sldId="261"/>
        </pc:sldMkLst>
      </pc:sldChg>
      <pc:sldChg chg="modSp new mod">
        <pc:chgData name="Raymer, Michael L." userId="96c2fb1d-e79c-4ca3-9876-783e98fdd04a" providerId="ADAL" clId="{CA821117-E57D-41EF-B8E8-D956A9411EE5}" dt="2024-05-20T21:32:48.153" v="1635" actId="948"/>
        <pc:sldMkLst>
          <pc:docMk/>
          <pc:sldMk cId="3913823042" sldId="261"/>
        </pc:sldMkLst>
        <pc:spChg chg="mod">
          <ac:chgData name="Raymer, Michael L." userId="96c2fb1d-e79c-4ca3-9876-783e98fdd04a" providerId="ADAL" clId="{CA821117-E57D-41EF-B8E8-D956A9411EE5}" dt="2024-05-20T21:20:24.059" v="963" actId="20577"/>
          <ac:spMkLst>
            <pc:docMk/>
            <pc:sldMk cId="3913823042" sldId="261"/>
            <ac:spMk id="2" creationId="{46AF6BC0-DD0E-40A7-1DB0-B102956CE0F5}"/>
          </ac:spMkLst>
        </pc:spChg>
        <pc:spChg chg="mod">
          <ac:chgData name="Raymer, Michael L." userId="96c2fb1d-e79c-4ca3-9876-783e98fdd04a" providerId="ADAL" clId="{CA821117-E57D-41EF-B8E8-D956A9411EE5}" dt="2024-05-20T21:32:48.153" v="1635" actId="948"/>
          <ac:spMkLst>
            <pc:docMk/>
            <pc:sldMk cId="3913823042" sldId="261"/>
            <ac:spMk id="3" creationId="{46768163-1EA9-5A9C-B0E7-724BAAFA5E1C}"/>
          </ac:spMkLst>
        </pc:spChg>
      </pc:sldChg>
      <pc:sldChg chg="addSp modSp new mod">
        <pc:chgData name="Raymer, Michael L." userId="96c2fb1d-e79c-4ca3-9876-783e98fdd04a" providerId="ADAL" clId="{CA821117-E57D-41EF-B8E8-D956A9411EE5}" dt="2024-05-21T13:36:05.854" v="1836" actId="14861"/>
        <pc:sldMkLst>
          <pc:docMk/>
          <pc:sldMk cId="1934267132" sldId="262"/>
        </pc:sldMkLst>
        <pc:spChg chg="mod">
          <ac:chgData name="Raymer, Michael L." userId="96c2fb1d-e79c-4ca3-9876-783e98fdd04a" providerId="ADAL" clId="{CA821117-E57D-41EF-B8E8-D956A9411EE5}" dt="2024-05-20T21:21:23.683" v="985" actId="20577"/>
          <ac:spMkLst>
            <pc:docMk/>
            <pc:sldMk cId="1934267132" sldId="262"/>
            <ac:spMk id="2" creationId="{6A23B528-AAC8-53ED-066F-005AC02235D7}"/>
          </ac:spMkLst>
        </pc:spChg>
        <pc:spChg chg="mod">
          <ac:chgData name="Raymer, Michael L." userId="96c2fb1d-e79c-4ca3-9876-783e98fdd04a" providerId="ADAL" clId="{CA821117-E57D-41EF-B8E8-D956A9411EE5}" dt="2024-05-20T21:21:46.575" v="1120" actId="20577"/>
          <ac:spMkLst>
            <pc:docMk/>
            <pc:sldMk cId="1934267132" sldId="262"/>
            <ac:spMk id="3" creationId="{88556295-DD67-C3D3-113C-735A617FEF36}"/>
          </ac:spMkLst>
        </pc:spChg>
        <pc:picChg chg="add mod">
          <ac:chgData name="Raymer, Michael L." userId="96c2fb1d-e79c-4ca3-9876-783e98fdd04a" providerId="ADAL" clId="{CA821117-E57D-41EF-B8E8-D956A9411EE5}" dt="2024-05-20T21:26:17.811" v="1150" actId="208"/>
          <ac:picMkLst>
            <pc:docMk/>
            <pc:sldMk cId="1934267132" sldId="262"/>
            <ac:picMk id="10" creationId="{1F0950A4-B271-3A90-37A2-D09DEE97DE35}"/>
          </ac:picMkLst>
        </pc:picChg>
        <pc:picChg chg="add mod">
          <ac:chgData name="Raymer, Michael L." userId="96c2fb1d-e79c-4ca3-9876-783e98fdd04a" providerId="ADAL" clId="{CA821117-E57D-41EF-B8E8-D956A9411EE5}" dt="2024-05-20T21:24:41.055" v="1125" actId="1076"/>
          <ac:picMkLst>
            <pc:docMk/>
            <pc:sldMk cId="1934267132" sldId="262"/>
            <ac:picMk id="1026" creationId="{C6333E19-A8FD-FADA-76C5-7D6C8B6B8D10}"/>
          </ac:picMkLst>
        </pc:picChg>
        <pc:cxnChg chg="add mod">
          <ac:chgData name="Raymer, Michael L." userId="96c2fb1d-e79c-4ca3-9876-783e98fdd04a" providerId="ADAL" clId="{CA821117-E57D-41EF-B8E8-D956A9411EE5}" dt="2024-05-21T13:36:05.854" v="1836" actId="14861"/>
          <ac:cxnSpMkLst>
            <pc:docMk/>
            <pc:sldMk cId="1934267132" sldId="262"/>
            <ac:cxnSpMk id="7" creationId="{F6E97801-E5D1-D9C5-8D05-A16C79693A84}"/>
          </ac:cxnSpMkLst>
        </pc:cxnChg>
        <pc:cxnChg chg="add mod">
          <ac:chgData name="Raymer, Michael L." userId="96c2fb1d-e79c-4ca3-9876-783e98fdd04a" providerId="ADAL" clId="{CA821117-E57D-41EF-B8E8-D956A9411EE5}" dt="2024-05-21T13:36:05.854" v="1836" actId="14861"/>
          <ac:cxnSpMkLst>
            <pc:docMk/>
            <pc:sldMk cId="1934267132" sldId="262"/>
            <ac:cxnSpMk id="8" creationId="{13CC3153-3E5D-351B-EC84-6F975D2329A2}"/>
          </ac:cxnSpMkLst>
        </pc:cxnChg>
        <pc:cxnChg chg="add mod">
          <ac:chgData name="Raymer, Michael L." userId="96c2fb1d-e79c-4ca3-9876-783e98fdd04a" providerId="ADAL" clId="{CA821117-E57D-41EF-B8E8-D956A9411EE5}" dt="2024-05-21T13:36:05.854" v="1836" actId="14861"/>
          <ac:cxnSpMkLst>
            <pc:docMk/>
            <pc:sldMk cId="1934267132" sldId="262"/>
            <ac:cxnSpMk id="9" creationId="{3D9FC45E-8A82-2847-CD40-418D097FF944}"/>
          </ac:cxnSpMkLst>
        </pc:cxnChg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3648059697" sldId="262"/>
        </pc:sldMkLst>
      </pc:sldChg>
      <pc:sldChg chg="addSp delSp modSp new mod modClrScheme chgLayout">
        <pc:chgData name="Raymer, Michael L." userId="96c2fb1d-e79c-4ca3-9876-783e98fdd04a" providerId="ADAL" clId="{CA821117-E57D-41EF-B8E8-D956A9411EE5}" dt="2024-05-21T13:36:01.057" v="1835" actId="14861"/>
        <pc:sldMkLst>
          <pc:docMk/>
          <pc:sldMk cId="342182937" sldId="263"/>
        </pc:sldMkLst>
        <pc:spChg chg="mod ord">
          <ac:chgData name="Raymer, Michael L." userId="96c2fb1d-e79c-4ca3-9876-783e98fdd04a" providerId="ADAL" clId="{CA821117-E57D-41EF-B8E8-D956A9411EE5}" dt="2024-05-21T13:33:04.567" v="1743" actId="700"/>
          <ac:spMkLst>
            <pc:docMk/>
            <pc:sldMk cId="342182937" sldId="263"/>
            <ac:spMk id="2" creationId="{85B6D74B-25E0-57DE-048B-460A814559C9}"/>
          </ac:spMkLst>
        </pc:spChg>
        <pc:spChg chg="del">
          <ac:chgData name="Raymer, Michael L." userId="96c2fb1d-e79c-4ca3-9876-783e98fdd04a" providerId="ADAL" clId="{CA821117-E57D-41EF-B8E8-D956A9411EE5}" dt="2024-05-21T13:33:00.197" v="1742" actId="478"/>
          <ac:spMkLst>
            <pc:docMk/>
            <pc:sldMk cId="342182937" sldId="263"/>
            <ac:spMk id="3" creationId="{A478B107-8F53-429A-7E7F-9440B927F117}"/>
          </ac:spMkLst>
        </pc:spChg>
        <pc:spChg chg="mod ord">
          <ac:chgData name="Raymer, Michael L." userId="96c2fb1d-e79c-4ca3-9876-783e98fdd04a" providerId="ADAL" clId="{CA821117-E57D-41EF-B8E8-D956A9411EE5}" dt="2024-05-21T13:33:04.567" v="1743" actId="700"/>
          <ac:spMkLst>
            <pc:docMk/>
            <pc:sldMk cId="342182937" sldId="263"/>
            <ac:spMk id="4" creationId="{6B261A51-6E1A-7CB2-D470-0DB64217DE6C}"/>
          </ac:spMkLst>
        </pc:spChg>
        <pc:spChg chg="mod ord">
          <ac:chgData name="Raymer, Michael L." userId="96c2fb1d-e79c-4ca3-9876-783e98fdd04a" providerId="ADAL" clId="{CA821117-E57D-41EF-B8E8-D956A9411EE5}" dt="2024-05-21T13:33:04.567" v="1743" actId="700"/>
          <ac:spMkLst>
            <pc:docMk/>
            <pc:sldMk cId="342182937" sldId="263"/>
            <ac:spMk id="5" creationId="{46BC3C64-8DB9-ED46-2366-EC3B9457CCD1}"/>
          </ac:spMkLst>
        </pc:spChg>
        <pc:spChg chg="add mod">
          <ac:chgData name="Raymer, Michael L." userId="96c2fb1d-e79c-4ca3-9876-783e98fdd04a" providerId="ADAL" clId="{CA821117-E57D-41EF-B8E8-D956A9411EE5}" dt="2024-05-21T13:34:54.383" v="1817" actId="1076"/>
          <ac:spMkLst>
            <pc:docMk/>
            <pc:sldMk cId="342182937" sldId="263"/>
            <ac:spMk id="6" creationId="{C92C431A-70EE-03D5-396C-E8DDAB280584}"/>
          </ac:spMkLst>
        </pc:spChg>
        <pc:picChg chg="add mod">
          <ac:chgData name="Raymer, Michael L." userId="96c2fb1d-e79c-4ca3-9876-783e98fdd04a" providerId="ADAL" clId="{CA821117-E57D-41EF-B8E8-D956A9411EE5}" dt="2024-05-21T13:34:43.292" v="1815" actId="1037"/>
          <ac:picMkLst>
            <pc:docMk/>
            <pc:sldMk cId="342182937" sldId="263"/>
            <ac:picMk id="2050" creationId="{6B49007B-E888-71DE-C713-A85172CD3738}"/>
          </ac:picMkLst>
        </pc:picChg>
        <pc:cxnChg chg="add mod">
          <ac:chgData name="Raymer, Michael L." userId="96c2fb1d-e79c-4ca3-9876-783e98fdd04a" providerId="ADAL" clId="{CA821117-E57D-41EF-B8E8-D956A9411EE5}" dt="2024-05-21T13:36:01.057" v="1835" actId="14861"/>
          <ac:cxnSpMkLst>
            <pc:docMk/>
            <pc:sldMk cId="342182937" sldId="263"/>
            <ac:cxnSpMk id="7" creationId="{8AB14210-AED6-BFAE-945C-671F01A81D82}"/>
          </ac:cxnSpMkLst>
        </pc:cxnChg>
        <pc:cxnChg chg="add mod">
          <ac:chgData name="Raymer, Michael L." userId="96c2fb1d-e79c-4ca3-9876-783e98fdd04a" providerId="ADAL" clId="{CA821117-E57D-41EF-B8E8-D956A9411EE5}" dt="2024-05-21T13:36:01.057" v="1835" actId="14861"/>
          <ac:cxnSpMkLst>
            <pc:docMk/>
            <pc:sldMk cId="342182937" sldId="263"/>
            <ac:cxnSpMk id="9" creationId="{1C62DBF9-2E78-D313-7D01-1E2DCB4FE29D}"/>
          </ac:cxnSpMkLst>
        </pc:cxnChg>
        <pc:cxnChg chg="add mod">
          <ac:chgData name="Raymer, Michael L." userId="96c2fb1d-e79c-4ca3-9876-783e98fdd04a" providerId="ADAL" clId="{CA821117-E57D-41EF-B8E8-D956A9411EE5}" dt="2024-05-21T13:36:01.057" v="1835" actId="14861"/>
          <ac:cxnSpMkLst>
            <pc:docMk/>
            <pc:sldMk cId="342182937" sldId="263"/>
            <ac:cxnSpMk id="10" creationId="{7D47C44D-DBAB-EDB1-A16E-68E9A9FBFF56}"/>
          </ac:cxnSpMkLst>
        </pc:cxnChg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2660892836" sldId="263"/>
        </pc:sldMkLst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2478393151" sldId="264"/>
        </pc:sldMkLst>
      </pc:sldChg>
      <pc:sldChg chg="addSp delSp modSp new mod">
        <pc:chgData name="Raymer, Michael L." userId="96c2fb1d-e79c-4ca3-9876-783e98fdd04a" providerId="ADAL" clId="{CA821117-E57D-41EF-B8E8-D956A9411EE5}" dt="2024-05-21T13:54:29.503" v="2589" actId="1035"/>
        <pc:sldMkLst>
          <pc:docMk/>
          <pc:sldMk cId="3927829868" sldId="264"/>
        </pc:sldMkLst>
        <pc:spChg chg="mod">
          <ac:chgData name="Raymer, Michael L." userId="96c2fb1d-e79c-4ca3-9876-783e98fdd04a" providerId="ADAL" clId="{CA821117-E57D-41EF-B8E8-D956A9411EE5}" dt="2024-05-21T13:38:45.781" v="1850" actId="20577"/>
          <ac:spMkLst>
            <pc:docMk/>
            <pc:sldMk cId="3927829868" sldId="264"/>
            <ac:spMk id="2" creationId="{1F1098D4-8F4F-1FE0-0DF6-B92E4BE07840}"/>
          </ac:spMkLst>
        </pc:spChg>
        <pc:spChg chg="add mod">
          <ac:chgData name="Raymer, Michael L." userId="96c2fb1d-e79c-4ca3-9876-783e98fdd04a" providerId="ADAL" clId="{CA821117-E57D-41EF-B8E8-D956A9411EE5}" dt="2024-05-21T13:54:29.503" v="2589" actId="1035"/>
          <ac:spMkLst>
            <pc:docMk/>
            <pc:sldMk cId="3927829868" sldId="264"/>
            <ac:spMk id="11" creationId="{E3E63E23-ED3B-F847-A8F2-BCD0C646C670}"/>
          </ac:spMkLst>
        </pc:spChg>
        <pc:picChg chg="add del mod">
          <ac:chgData name="Raymer, Michael L." userId="96c2fb1d-e79c-4ca3-9876-783e98fdd04a" providerId="ADAL" clId="{CA821117-E57D-41EF-B8E8-D956A9411EE5}" dt="2024-05-21T13:46:55.718" v="2156" actId="22"/>
          <ac:picMkLst>
            <pc:docMk/>
            <pc:sldMk cId="3927829868" sldId="264"/>
            <ac:picMk id="6" creationId="{48928C8D-7D29-90C1-91CC-DBAB9ADAC4B5}"/>
          </ac:picMkLst>
        </pc:picChg>
        <pc:picChg chg="add mod">
          <ac:chgData name="Raymer, Michael L." userId="96c2fb1d-e79c-4ca3-9876-783e98fdd04a" providerId="ADAL" clId="{CA821117-E57D-41EF-B8E8-D956A9411EE5}" dt="2024-05-21T13:53:19.568" v="2573" actId="1076"/>
          <ac:picMkLst>
            <pc:docMk/>
            <pc:sldMk cId="3927829868" sldId="264"/>
            <ac:picMk id="8" creationId="{92804803-24F9-1700-730A-3A9CBE3B1B75}"/>
          </ac:picMkLst>
        </pc:picChg>
        <pc:picChg chg="add mod">
          <ac:chgData name="Raymer, Michael L." userId="96c2fb1d-e79c-4ca3-9876-783e98fdd04a" providerId="ADAL" clId="{CA821117-E57D-41EF-B8E8-D956A9411EE5}" dt="2024-05-21T13:47:41.724" v="2166" actId="1076"/>
          <ac:picMkLst>
            <pc:docMk/>
            <pc:sldMk cId="3927829868" sldId="264"/>
            <ac:picMk id="10" creationId="{9D98621B-8C3C-22D3-E86F-5BB978D90817}"/>
          </ac:picMkLst>
        </pc:picChg>
        <pc:picChg chg="add del mod">
          <ac:chgData name="Raymer, Michael L." userId="96c2fb1d-e79c-4ca3-9876-783e98fdd04a" providerId="ADAL" clId="{CA821117-E57D-41EF-B8E8-D956A9411EE5}" dt="2024-05-21T13:47:26.685" v="2162" actId="478"/>
          <ac:picMkLst>
            <pc:docMk/>
            <pc:sldMk cId="3927829868" sldId="264"/>
            <ac:picMk id="4098" creationId="{323F69E8-0C58-C8B1-866D-2A4D64F13BE9}"/>
          </ac:picMkLst>
        </pc:picChg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816439641" sldId="265"/>
        </pc:sldMkLst>
      </pc:sldChg>
      <pc:sldChg chg="addSp delSp modSp new mod modClrScheme chgLayout">
        <pc:chgData name="Raymer, Michael L." userId="96c2fb1d-e79c-4ca3-9876-783e98fdd04a" providerId="ADAL" clId="{CA821117-E57D-41EF-B8E8-D956A9411EE5}" dt="2024-05-21T13:44:11.094" v="2146" actId="115"/>
        <pc:sldMkLst>
          <pc:docMk/>
          <pc:sldMk cId="2604019331" sldId="265"/>
        </pc:sldMkLst>
        <pc:spChg chg="mod ord">
          <ac:chgData name="Raymer, Michael L." userId="96c2fb1d-e79c-4ca3-9876-783e98fdd04a" providerId="ADAL" clId="{CA821117-E57D-41EF-B8E8-D956A9411EE5}" dt="2024-05-21T13:40:37.172" v="1867" actId="700"/>
          <ac:spMkLst>
            <pc:docMk/>
            <pc:sldMk cId="2604019331" sldId="265"/>
            <ac:spMk id="2" creationId="{D0214467-D3CC-49E1-AC4F-405F2F6C29E3}"/>
          </ac:spMkLst>
        </pc:spChg>
        <pc:spChg chg="mod ord">
          <ac:chgData name="Raymer, Michael L." userId="96c2fb1d-e79c-4ca3-9876-783e98fdd04a" providerId="ADAL" clId="{CA821117-E57D-41EF-B8E8-D956A9411EE5}" dt="2024-05-21T13:40:37.172" v="1867" actId="700"/>
          <ac:spMkLst>
            <pc:docMk/>
            <pc:sldMk cId="2604019331" sldId="265"/>
            <ac:spMk id="3" creationId="{4D67F067-0526-4C51-A7AE-C1A1B5161098}"/>
          </ac:spMkLst>
        </pc:spChg>
        <pc:spChg chg="mod ord">
          <ac:chgData name="Raymer, Michael L." userId="96c2fb1d-e79c-4ca3-9876-783e98fdd04a" providerId="ADAL" clId="{CA821117-E57D-41EF-B8E8-D956A9411EE5}" dt="2024-05-21T13:40:37.172" v="1867" actId="700"/>
          <ac:spMkLst>
            <pc:docMk/>
            <pc:sldMk cId="2604019331" sldId="265"/>
            <ac:spMk id="4" creationId="{0FB46064-5427-529E-06A2-98812C7CFD56}"/>
          </ac:spMkLst>
        </pc:spChg>
        <pc:spChg chg="add del mod ord">
          <ac:chgData name="Raymer, Michael L." userId="96c2fb1d-e79c-4ca3-9876-783e98fdd04a" providerId="ADAL" clId="{CA821117-E57D-41EF-B8E8-D956A9411EE5}" dt="2024-05-21T13:40:37.172" v="1867" actId="700"/>
          <ac:spMkLst>
            <pc:docMk/>
            <pc:sldMk cId="2604019331" sldId="265"/>
            <ac:spMk id="5" creationId="{0FC6E1C0-1DDF-6976-323C-B8D1537804CE}"/>
          </ac:spMkLst>
        </pc:spChg>
        <pc:spChg chg="add del mod ord">
          <ac:chgData name="Raymer, Michael L." userId="96c2fb1d-e79c-4ca3-9876-783e98fdd04a" providerId="ADAL" clId="{CA821117-E57D-41EF-B8E8-D956A9411EE5}" dt="2024-05-21T13:40:37.172" v="1867" actId="700"/>
          <ac:spMkLst>
            <pc:docMk/>
            <pc:sldMk cId="2604019331" sldId="265"/>
            <ac:spMk id="6" creationId="{39FF7547-CDFA-7F5D-BFD7-534738830D82}"/>
          </ac:spMkLst>
        </pc:spChg>
        <pc:spChg chg="add del mod ord">
          <ac:chgData name="Raymer, Michael L." userId="96c2fb1d-e79c-4ca3-9876-783e98fdd04a" providerId="ADAL" clId="{CA821117-E57D-41EF-B8E8-D956A9411EE5}" dt="2024-05-21T13:40:37.172" v="1867" actId="700"/>
          <ac:spMkLst>
            <pc:docMk/>
            <pc:sldMk cId="2604019331" sldId="265"/>
            <ac:spMk id="7" creationId="{2B9F9BA1-BFDB-8DB7-F26B-717EE6DDF9A0}"/>
          </ac:spMkLst>
        </pc:spChg>
        <pc:spChg chg="add del mod ord">
          <ac:chgData name="Raymer, Michael L." userId="96c2fb1d-e79c-4ca3-9876-783e98fdd04a" providerId="ADAL" clId="{CA821117-E57D-41EF-B8E8-D956A9411EE5}" dt="2024-05-21T13:40:37.172" v="1867" actId="700"/>
          <ac:spMkLst>
            <pc:docMk/>
            <pc:sldMk cId="2604019331" sldId="265"/>
            <ac:spMk id="8" creationId="{6D75FA8A-2D88-9347-5DDE-717C9A84DFB0}"/>
          </ac:spMkLst>
        </pc:spChg>
        <pc:spChg chg="add mod ord">
          <ac:chgData name="Raymer, Michael L." userId="96c2fb1d-e79c-4ca3-9876-783e98fdd04a" providerId="ADAL" clId="{CA821117-E57D-41EF-B8E8-D956A9411EE5}" dt="2024-05-21T13:44:11.094" v="2146" actId="115"/>
          <ac:spMkLst>
            <pc:docMk/>
            <pc:sldMk cId="2604019331" sldId="265"/>
            <ac:spMk id="9" creationId="{27F88350-F994-2404-3055-A1910B88C1DC}"/>
          </ac:spMkLst>
        </pc:spChg>
        <pc:picChg chg="add mod">
          <ac:chgData name="Raymer, Michael L." userId="96c2fb1d-e79c-4ca3-9876-783e98fdd04a" providerId="ADAL" clId="{CA821117-E57D-41EF-B8E8-D956A9411EE5}" dt="2024-05-21T13:40:04.066" v="1865" actId="1076"/>
          <ac:picMkLst>
            <pc:docMk/>
            <pc:sldMk cId="2604019331" sldId="265"/>
            <ac:picMk id="3074" creationId="{9EAE7F88-D983-EB16-93E7-E4FBE83EA031}"/>
          </ac:picMkLst>
        </pc:picChg>
        <pc:cxnChg chg="add mod">
          <ac:chgData name="Raymer, Michael L." userId="96c2fb1d-e79c-4ca3-9876-783e98fdd04a" providerId="ADAL" clId="{CA821117-E57D-41EF-B8E8-D956A9411EE5}" dt="2024-05-21T13:43:37.930" v="2143" actId="1037"/>
          <ac:cxnSpMkLst>
            <pc:docMk/>
            <pc:sldMk cId="2604019331" sldId="265"/>
            <ac:cxnSpMk id="10" creationId="{29834C7F-BF48-2CF3-3DE8-8764DF7ED5C3}"/>
          </ac:cxnSpMkLst>
        </pc:cxnChg>
        <pc:cxnChg chg="add mod">
          <ac:chgData name="Raymer, Michael L." userId="96c2fb1d-e79c-4ca3-9876-783e98fdd04a" providerId="ADAL" clId="{CA821117-E57D-41EF-B8E8-D956A9411EE5}" dt="2024-05-21T13:43:50.460" v="2145" actId="14100"/>
          <ac:cxnSpMkLst>
            <pc:docMk/>
            <pc:sldMk cId="2604019331" sldId="265"/>
            <ac:cxnSpMk id="12" creationId="{318C391B-6C09-ECE5-7FC5-0EBE4E151BBB}"/>
          </ac:cxnSpMkLst>
        </pc:cxnChg>
      </pc:sldChg>
      <pc:sldChg chg="addSp modSp new mod modClrScheme chgLayout">
        <pc:chgData name="Raymer, Michael L." userId="96c2fb1d-e79c-4ca3-9876-783e98fdd04a" providerId="ADAL" clId="{CA821117-E57D-41EF-B8E8-D956A9411EE5}" dt="2024-05-21T15:14:38.529" v="3393"/>
        <pc:sldMkLst>
          <pc:docMk/>
          <pc:sldMk cId="2637862126" sldId="266"/>
        </pc:sldMkLst>
        <pc:spChg chg="mod ord">
          <ac:chgData name="Raymer, Michael L." userId="96c2fb1d-e79c-4ca3-9876-783e98fdd04a" providerId="ADAL" clId="{CA821117-E57D-41EF-B8E8-D956A9411EE5}" dt="2024-05-21T15:13:20.474" v="3125" actId="700"/>
          <ac:spMkLst>
            <pc:docMk/>
            <pc:sldMk cId="2637862126" sldId="266"/>
            <ac:spMk id="2" creationId="{C33AD75C-03EC-DF05-5150-D38C9624B32F}"/>
          </ac:spMkLst>
        </pc:spChg>
        <pc:spChg chg="mod ord">
          <ac:chgData name="Raymer, Michael L." userId="96c2fb1d-e79c-4ca3-9876-783e98fdd04a" providerId="ADAL" clId="{CA821117-E57D-41EF-B8E8-D956A9411EE5}" dt="2024-05-21T15:13:20.474" v="3125" actId="700"/>
          <ac:spMkLst>
            <pc:docMk/>
            <pc:sldMk cId="2637862126" sldId="266"/>
            <ac:spMk id="3" creationId="{25BC9E5B-462B-0856-2C18-2CC7344A406D}"/>
          </ac:spMkLst>
        </pc:spChg>
        <pc:spChg chg="mod ord">
          <ac:chgData name="Raymer, Michael L." userId="96c2fb1d-e79c-4ca3-9876-783e98fdd04a" providerId="ADAL" clId="{CA821117-E57D-41EF-B8E8-D956A9411EE5}" dt="2024-05-21T15:13:20.474" v="3125" actId="700"/>
          <ac:spMkLst>
            <pc:docMk/>
            <pc:sldMk cId="2637862126" sldId="266"/>
            <ac:spMk id="4" creationId="{81490261-0CB7-8A21-C175-E5CAC269BBF1}"/>
          </ac:spMkLst>
        </pc:spChg>
        <pc:spChg chg="add mod ord">
          <ac:chgData name="Raymer, Michael L." userId="96c2fb1d-e79c-4ca3-9876-783e98fdd04a" providerId="ADAL" clId="{CA821117-E57D-41EF-B8E8-D956A9411EE5}" dt="2024-05-21T15:14:38.529" v="3393"/>
          <ac:spMkLst>
            <pc:docMk/>
            <pc:sldMk cId="2637862126" sldId="266"/>
            <ac:spMk id="5" creationId="{0BB2E2B1-FF13-1E9C-1C50-147C871D4132}"/>
          </ac:spMkLst>
        </pc:spChg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2701068750" sldId="266"/>
        </pc:sldMkLst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1741871413" sldId="267"/>
        </pc:sldMkLst>
      </pc:sldChg>
      <pc:sldChg chg="addSp delSp modSp add mod addAnim delAnim modAnim">
        <pc:chgData name="Raymer, Michael L." userId="96c2fb1d-e79c-4ca3-9876-783e98fdd04a" providerId="ADAL" clId="{CA821117-E57D-41EF-B8E8-D956A9411EE5}" dt="2024-05-21T14:57:42.669" v="2945"/>
        <pc:sldMkLst>
          <pc:docMk/>
          <pc:sldMk cId="2000837750" sldId="267"/>
        </pc:sldMkLst>
        <pc:spChg chg="add mod">
          <ac:chgData name="Raymer, Michael L." userId="96c2fb1d-e79c-4ca3-9876-783e98fdd04a" providerId="ADAL" clId="{CA821117-E57D-41EF-B8E8-D956A9411EE5}" dt="2024-05-21T13:58:23.460" v="2638" actId="21"/>
          <ac:spMkLst>
            <pc:docMk/>
            <pc:sldMk cId="2000837750" sldId="267"/>
            <ac:spMk id="6" creationId="{9BCE2FEC-D08D-5EB2-31FB-E8752D14D97B}"/>
          </ac:spMkLst>
        </pc:spChg>
        <pc:spChg chg="del">
          <ac:chgData name="Raymer, Michael L." userId="96c2fb1d-e79c-4ca3-9876-783e98fdd04a" providerId="ADAL" clId="{CA821117-E57D-41EF-B8E8-D956A9411EE5}" dt="2024-05-21T13:56:05.411" v="2592" actId="478"/>
          <ac:spMkLst>
            <pc:docMk/>
            <pc:sldMk cId="2000837750" sldId="267"/>
            <ac:spMk id="11" creationId="{E3E63E23-ED3B-F847-A8F2-BCD0C646C670}"/>
          </ac:spMkLst>
        </pc:spChg>
        <pc:spChg chg="add del mod">
          <ac:chgData name="Raymer, Michael L." userId="96c2fb1d-e79c-4ca3-9876-783e98fdd04a" providerId="ADAL" clId="{CA821117-E57D-41EF-B8E8-D956A9411EE5}" dt="2024-05-21T13:57:51.525" v="2615" actId="478"/>
          <ac:spMkLst>
            <pc:docMk/>
            <pc:sldMk cId="2000837750" sldId="267"/>
            <ac:spMk id="12" creationId="{E22717CC-F8DF-DCAC-D154-E20650EF36A5}"/>
          </ac:spMkLst>
        </pc:spChg>
        <pc:spChg chg="add mod">
          <ac:chgData name="Raymer, Michael L." userId="96c2fb1d-e79c-4ca3-9876-783e98fdd04a" providerId="ADAL" clId="{CA821117-E57D-41EF-B8E8-D956A9411EE5}" dt="2024-05-21T14:16:34.239" v="2884" actId="554"/>
          <ac:spMkLst>
            <pc:docMk/>
            <pc:sldMk cId="2000837750" sldId="267"/>
            <ac:spMk id="14" creationId="{A169C439-90C9-8D07-1966-5F1C6B776B52}"/>
          </ac:spMkLst>
        </pc:spChg>
        <pc:spChg chg="add mod">
          <ac:chgData name="Raymer, Michael L." userId="96c2fb1d-e79c-4ca3-9876-783e98fdd04a" providerId="ADAL" clId="{CA821117-E57D-41EF-B8E8-D956A9411EE5}" dt="2024-05-21T14:02:22.480" v="2732" actId="20577"/>
          <ac:spMkLst>
            <pc:docMk/>
            <pc:sldMk cId="2000837750" sldId="267"/>
            <ac:spMk id="15" creationId="{A200055B-1A4E-55CE-2EFC-8E85CECEF678}"/>
          </ac:spMkLst>
        </pc:spChg>
        <pc:spChg chg="add mod">
          <ac:chgData name="Raymer, Michael L." userId="96c2fb1d-e79c-4ca3-9876-783e98fdd04a" providerId="ADAL" clId="{CA821117-E57D-41EF-B8E8-D956A9411EE5}" dt="2024-05-21T14:01:51.836" v="2709" actId="1037"/>
          <ac:spMkLst>
            <pc:docMk/>
            <pc:sldMk cId="2000837750" sldId="267"/>
            <ac:spMk id="16" creationId="{607B11B2-A22C-4894-14DC-D83154B4701B}"/>
          </ac:spMkLst>
        </pc:spChg>
        <pc:spChg chg="add mod">
          <ac:chgData name="Raymer, Michael L." userId="96c2fb1d-e79c-4ca3-9876-783e98fdd04a" providerId="ADAL" clId="{CA821117-E57D-41EF-B8E8-D956A9411EE5}" dt="2024-05-21T14:12:16.853" v="2847" actId="14100"/>
          <ac:spMkLst>
            <pc:docMk/>
            <pc:sldMk cId="2000837750" sldId="267"/>
            <ac:spMk id="17" creationId="{E1BD5C5F-A414-236A-D6A8-CEF532403E2D}"/>
          </ac:spMkLst>
        </pc:spChg>
        <pc:spChg chg="add mod">
          <ac:chgData name="Raymer, Michael L." userId="96c2fb1d-e79c-4ca3-9876-783e98fdd04a" providerId="ADAL" clId="{CA821117-E57D-41EF-B8E8-D956A9411EE5}" dt="2024-05-21T14:02:40.181" v="2757" actId="1035"/>
          <ac:spMkLst>
            <pc:docMk/>
            <pc:sldMk cId="2000837750" sldId="267"/>
            <ac:spMk id="18" creationId="{1EDF3DA9-3E15-B9EE-677E-9FFB6F8AD3B4}"/>
          </ac:spMkLst>
        </pc:spChg>
        <pc:spChg chg="add mod">
          <ac:chgData name="Raymer, Michael L." userId="96c2fb1d-e79c-4ca3-9876-783e98fdd04a" providerId="ADAL" clId="{CA821117-E57D-41EF-B8E8-D956A9411EE5}" dt="2024-05-21T14:17:46.552" v="2905" actId="1076"/>
          <ac:spMkLst>
            <pc:docMk/>
            <pc:sldMk cId="2000837750" sldId="267"/>
            <ac:spMk id="20" creationId="{49439EC6-7915-C553-6567-1540A12A80FC}"/>
          </ac:spMkLst>
        </pc:spChg>
        <pc:spChg chg="add mod">
          <ac:chgData name="Raymer, Michael L." userId="96c2fb1d-e79c-4ca3-9876-783e98fdd04a" providerId="ADAL" clId="{CA821117-E57D-41EF-B8E8-D956A9411EE5}" dt="2024-05-21T14:16:34.239" v="2884" actId="554"/>
          <ac:spMkLst>
            <pc:docMk/>
            <pc:sldMk cId="2000837750" sldId="267"/>
            <ac:spMk id="33" creationId="{58B47B00-90AA-847F-2EF8-B07613BEE56A}"/>
          </ac:spMkLst>
        </pc:spChg>
        <pc:spChg chg="add mod">
          <ac:chgData name="Raymer, Michael L." userId="96c2fb1d-e79c-4ca3-9876-783e98fdd04a" providerId="ADAL" clId="{CA821117-E57D-41EF-B8E8-D956A9411EE5}" dt="2024-05-21T14:16:53.096" v="2896" actId="14100"/>
          <ac:spMkLst>
            <pc:docMk/>
            <pc:sldMk cId="2000837750" sldId="267"/>
            <ac:spMk id="34" creationId="{6D8EE5AD-A0D7-15F5-6D77-533A119576D0}"/>
          </ac:spMkLst>
        </pc:spChg>
        <pc:spChg chg="add mod">
          <ac:chgData name="Raymer, Michael L." userId="96c2fb1d-e79c-4ca3-9876-783e98fdd04a" providerId="ADAL" clId="{CA821117-E57D-41EF-B8E8-D956A9411EE5}" dt="2024-05-21T14:17:32.686" v="2902" actId="14100"/>
          <ac:spMkLst>
            <pc:docMk/>
            <pc:sldMk cId="2000837750" sldId="267"/>
            <ac:spMk id="35" creationId="{6F8C7CE5-68EB-70EF-AEA9-EEEC960EC54F}"/>
          </ac:spMkLst>
        </pc:spChg>
        <pc:spChg chg="add mod">
          <ac:chgData name="Raymer, Michael L." userId="96c2fb1d-e79c-4ca3-9876-783e98fdd04a" providerId="ADAL" clId="{CA821117-E57D-41EF-B8E8-D956A9411EE5}" dt="2024-05-21T14:18:09.199" v="2938" actId="1076"/>
          <ac:spMkLst>
            <pc:docMk/>
            <pc:sldMk cId="2000837750" sldId="267"/>
            <ac:spMk id="37" creationId="{988C0545-163C-3EDD-6783-41536164C208}"/>
          </ac:spMkLst>
        </pc:spChg>
        <pc:grpChg chg="add mod">
          <ac:chgData name="Raymer, Michael L." userId="96c2fb1d-e79c-4ca3-9876-783e98fdd04a" providerId="ADAL" clId="{CA821117-E57D-41EF-B8E8-D956A9411EE5}" dt="2024-05-21T14:11:57.777" v="2844" actId="14100"/>
          <ac:grpSpMkLst>
            <pc:docMk/>
            <pc:sldMk cId="2000837750" sldId="267"/>
            <ac:grpSpMk id="7" creationId="{01A63470-D96D-EB56-3B0B-B5F5AF646E79}"/>
          </ac:grpSpMkLst>
        </pc:grpChg>
        <pc:grpChg chg="add del mod">
          <ac:chgData name="Raymer, Michael L." userId="96c2fb1d-e79c-4ca3-9876-783e98fdd04a" providerId="ADAL" clId="{CA821117-E57D-41EF-B8E8-D956A9411EE5}" dt="2024-05-21T14:09:19.818" v="2804" actId="165"/>
          <ac:grpSpMkLst>
            <pc:docMk/>
            <pc:sldMk cId="2000837750" sldId="267"/>
            <ac:grpSpMk id="21" creationId="{BC2B595F-227E-A784-6C77-C65BEAE2AC09}"/>
          </ac:grpSpMkLst>
        </pc:grpChg>
        <pc:grpChg chg="add mod">
          <ac:chgData name="Raymer, Michael L." userId="96c2fb1d-e79c-4ca3-9876-783e98fdd04a" providerId="ADAL" clId="{CA821117-E57D-41EF-B8E8-D956A9411EE5}" dt="2024-05-21T14:11:04.001" v="2817"/>
          <ac:grpSpMkLst>
            <pc:docMk/>
            <pc:sldMk cId="2000837750" sldId="267"/>
            <ac:grpSpMk id="28" creationId="{FEB9C0E5-6732-61E3-99BE-E155395D9A9F}"/>
          </ac:grpSpMkLst>
        </pc:grpChg>
        <pc:picChg chg="add del mod topLvl">
          <ac:chgData name="Raymer, Michael L." userId="96c2fb1d-e79c-4ca3-9876-783e98fdd04a" providerId="ADAL" clId="{CA821117-E57D-41EF-B8E8-D956A9411EE5}" dt="2024-05-21T14:14:14.458" v="2854" actId="478"/>
          <ac:picMkLst>
            <pc:docMk/>
            <pc:sldMk cId="2000837750" sldId="267"/>
            <ac:picMk id="22" creationId="{6C0CF957-C72B-77CF-3580-64880BC8BA93}"/>
          </ac:picMkLst>
        </pc:picChg>
        <pc:picChg chg="del mod topLvl">
          <ac:chgData name="Raymer, Michael L." userId="96c2fb1d-e79c-4ca3-9876-783e98fdd04a" providerId="ADAL" clId="{CA821117-E57D-41EF-B8E8-D956A9411EE5}" dt="2024-05-21T14:09:26.540" v="2806" actId="478"/>
          <ac:picMkLst>
            <pc:docMk/>
            <pc:sldMk cId="2000837750" sldId="267"/>
            <ac:picMk id="23" creationId="{90628A69-B742-86B3-4925-72E10E9A2BA8}"/>
          </ac:picMkLst>
        </pc:picChg>
        <pc:picChg chg="del mod topLvl">
          <ac:chgData name="Raymer, Michael L." userId="96c2fb1d-e79c-4ca3-9876-783e98fdd04a" providerId="ADAL" clId="{CA821117-E57D-41EF-B8E8-D956A9411EE5}" dt="2024-05-21T14:09:22.276" v="2805" actId="478"/>
          <ac:picMkLst>
            <pc:docMk/>
            <pc:sldMk cId="2000837750" sldId="267"/>
            <ac:picMk id="24" creationId="{4D4887AC-B55E-25A9-F0FD-0F57E1399EB5}"/>
          </ac:picMkLst>
        </pc:picChg>
        <pc:picChg chg="del mod topLvl">
          <ac:chgData name="Raymer, Michael L." userId="96c2fb1d-e79c-4ca3-9876-783e98fdd04a" providerId="ADAL" clId="{CA821117-E57D-41EF-B8E8-D956A9411EE5}" dt="2024-05-21T14:09:22.276" v="2805" actId="478"/>
          <ac:picMkLst>
            <pc:docMk/>
            <pc:sldMk cId="2000837750" sldId="267"/>
            <ac:picMk id="25" creationId="{ABAB7034-3351-05A8-3FA8-4D3A051610FE}"/>
          </ac:picMkLst>
        </pc:picChg>
        <pc:picChg chg="mod">
          <ac:chgData name="Raymer, Michael L." userId="96c2fb1d-e79c-4ca3-9876-783e98fdd04a" providerId="ADAL" clId="{CA821117-E57D-41EF-B8E8-D956A9411EE5}" dt="2024-05-21T14:11:04.001" v="2817"/>
          <ac:picMkLst>
            <pc:docMk/>
            <pc:sldMk cId="2000837750" sldId="267"/>
            <ac:picMk id="29" creationId="{8A0BDF35-2300-0BEE-C173-FD8F81775655}"/>
          </ac:picMkLst>
        </pc:picChg>
        <pc:picChg chg="mod">
          <ac:chgData name="Raymer, Michael L." userId="96c2fb1d-e79c-4ca3-9876-783e98fdd04a" providerId="ADAL" clId="{CA821117-E57D-41EF-B8E8-D956A9411EE5}" dt="2024-05-21T14:11:04.001" v="2817"/>
          <ac:picMkLst>
            <pc:docMk/>
            <pc:sldMk cId="2000837750" sldId="267"/>
            <ac:picMk id="30" creationId="{FAA6273E-0199-5C12-8FA6-8406AB5F0741}"/>
          </ac:picMkLst>
        </pc:picChg>
        <pc:picChg chg="mod">
          <ac:chgData name="Raymer, Michael L." userId="96c2fb1d-e79c-4ca3-9876-783e98fdd04a" providerId="ADAL" clId="{CA821117-E57D-41EF-B8E8-D956A9411EE5}" dt="2024-05-21T14:11:04.001" v="2817"/>
          <ac:picMkLst>
            <pc:docMk/>
            <pc:sldMk cId="2000837750" sldId="267"/>
            <ac:picMk id="31" creationId="{32B6735A-098C-32AC-4A88-54D7D27C5ACE}"/>
          </ac:picMkLst>
        </pc:picChg>
        <pc:picChg chg="mod">
          <ac:chgData name="Raymer, Michael L." userId="96c2fb1d-e79c-4ca3-9876-783e98fdd04a" providerId="ADAL" clId="{CA821117-E57D-41EF-B8E8-D956A9411EE5}" dt="2024-05-21T14:11:04.001" v="2817"/>
          <ac:picMkLst>
            <pc:docMk/>
            <pc:sldMk cId="2000837750" sldId="267"/>
            <ac:picMk id="32" creationId="{98E015E7-F971-5647-A454-10D1F5092BA9}"/>
          </ac:picMkLst>
        </pc:picChg>
        <pc:inkChg chg="add mod">
          <ac:chgData name="Raymer, Michael L." userId="96c2fb1d-e79c-4ca3-9876-783e98fdd04a" providerId="ADAL" clId="{CA821117-E57D-41EF-B8E8-D956A9411EE5}" dt="2024-05-21T13:56:39.078" v="2595" actId="164"/>
          <ac:inkMkLst>
            <pc:docMk/>
            <pc:sldMk cId="2000837750" sldId="267"/>
            <ac:inkMk id="5" creationId="{CD8F10CE-DA81-928F-2649-F541969C8767}"/>
          </ac:inkMkLst>
        </pc:inkChg>
        <pc:cxnChg chg="add del mod">
          <ac:chgData name="Raymer, Michael L." userId="96c2fb1d-e79c-4ca3-9876-783e98fdd04a" providerId="ADAL" clId="{CA821117-E57D-41EF-B8E8-D956A9411EE5}" dt="2024-05-21T14:14:13.906" v="2853" actId="478"/>
          <ac:cxnSpMkLst>
            <pc:docMk/>
            <pc:sldMk cId="2000837750" sldId="267"/>
            <ac:cxnSpMk id="27" creationId="{5C23901B-CED8-9D37-27B4-7C974D1ED9A9}"/>
          </ac:cxnSpMkLst>
        </pc:cxnChg>
      </pc:sldChg>
      <pc:sldChg chg="addSp delSp modSp new mod modAnim">
        <pc:chgData name="Raymer, Michael L." userId="96c2fb1d-e79c-4ca3-9876-783e98fdd04a" providerId="ADAL" clId="{CA821117-E57D-41EF-B8E8-D956A9411EE5}" dt="2024-05-21T15:36:55.018" v="3836"/>
        <pc:sldMkLst>
          <pc:docMk/>
          <pc:sldMk cId="455451560" sldId="268"/>
        </pc:sldMkLst>
        <pc:spChg chg="mod">
          <ac:chgData name="Raymer, Michael L." userId="96c2fb1d-e79c-4ca3-9876-783e98fdd04a" providerId="ADAL" clId="{CA821117-E57D-41EF-B8E8-D956A9411EE5}" dt="2024-05-21T14:04:31.646" v="2770" actId="20577"/>
          <ac:spMkLst>
            <pc:docMk/>
            <pc:sldMk cId="455451560" sldId="268"/>
            <ac:spMk id="2" creationId="{CA8CE00C-C574-8782-84E0-85DC2D6020F9}"/>
          </ac:spMkLst>
        </pc:spChg>
        <pc:spChg chg="del">
          <ac:chgData name="Raymer, Michael L." userId="96c2fb1d-e79c-4ca3-9876-783e98fdd04a" providerId="ADAL" clId="{CA821117-E57D-41EF-B8E8-D956A9411EE5}" dt="2024-05-21T15:02:02.897" v="2946" actId="478"/>
          <ac:spMkLst>
            <pc:docMk/>
            <pc:sldMk cId="455451560" sldId="268"/>
            <ac:spMk id="3" creationId="{2B45A768-B7B2-3F09-A0A4-CAEBFE5B0536}"/>
          </ac:spMkLst>
        </pc:spChg>
        <pc:spChg chg="add del mod">
          <ac:chgData name="Raymer, Michael L." userId="96c2fb1d-e79c-4ca3-9876-783e98fdd04a" providerId="ADAL" clId="{CA821117-E57D-41EF-B8E8-D956A9411EE5}" dt="2024-05-21T15:03:43.291" v="2972" actId="478"/>
          <ac:spMkLst>
            <pc:docMk/>
            <pc:sldMk cId="455451560" sldId="268"/>
            <ac:spMk id="7" creationId="{237DBE7A-9D37-6ED9-29CD-0C5D918070AF}"/>
          </ac:spMkLst>
        </pc:spChg>
        <pc:spChg chg="add mod">
          <ac:chgData name="Raymer, Michael L." userId="96c2fb1d-e79c-4ca3-9876-783e98fdd04a" providerId="ADAL" clId="{CA821117-E57D-41EF-B8E8-D956A9411EE5}" dt="2024-05-21T15:05:40.165" v="2991" actId="1076"/>
          <ac:spMkLst>
            <pc:docMk/>
            <pc:sldMk cId="455451560" sldId="268"/>
            <ac:spMk id="9" creationId="{A73653C3-4D06-76A0-B96A-6BCA25B37751}"/>
          </ac:spMkLst>
        </pc:spChg>
        <pc:spChg chg="add mod">
          <ac:chgData name="Raymer, Michael L." userId="96c2fb1d-e79c-4ca3-9876-783e98fdd04a" providerId="ADAL" clId="{CA821117-E57D-41EF-B8E8-D956A9411EE5}" dt="2024-05-21T15:06:45.534" v="3024" actId="20577"/>
          <ac:spMkLst>
            <pc:docMk/>
            <pc:sldMk cId="455451560" sldId="268"/>
            <ac:spMk id="11" creationId="{17B89083-14B8-F0D5-12A3-57B305EAFEC6}"/>
          </ac:spMkLst>
        </pc:spChg>
        <pc:spChg chg="add mod">
          <ac:chgData name="Raymer, Michael L." userId="96c2fb1d-e79c-4ca3-9876-783e98fdd04a" providerId="ADAL" clId="{CA821117-E57D-41EF-B8E8-D956A9411EE5}" dt="2024-05-21T15:05:40.165" v="2991" actId="1076"/>
          <ac:spMkLst>
            <pc:docMk/>
            <pc:sldMk cId="455451560" sldId="268"/>
            <ac:spMk id="13" creationId="{E1065437-2734-9F4F-4624-F42E8422CB34}"/>
          </ac:spMkLst>
        </pc:spChg>
        <pc:spChg chg="add mod">
          <ac:chgData name="Raymer, Michael L." userId="96c2fb1d-e79c-4ca3-9876-783e98fdd04a" providerId="ADAL" clId="{CA821117-E57D-41EF-B8E8-D956A9411EE5}" dt="2024-05-21T15:06:31.809" v="3018" actId="1076"/>
          <ac:spMkLst>
            <pc:docMk/>
            <pc:sldMk cId="455451560" sldId="268"/>
            <ac:spMk id="14" creationId="{B20A0C44-6477-AEE6-7AB4-4798F2FC5446}"/>
          </ac:spMkLst>
        </pc:spChg>
        <pc:spChg chg="add mod">
          <ac:chgData name="Raymer, Michael L." userId="96c2fb1d-e79c-4ca3-9876-783e98fdd04a" providerId="ADAL" clId="{CA821117-E57D-41EF-B8E8-D956A9411EE5}" dt="2024-05-21T15:08:33.878" v="3063" actId="1036"/>
          <ac:spMkLst>
            <pc:docMk/>
            <pc:sldMk cId="455451560" sldId="268"/>
            <ac:spMk id="20" creationId="{E7E06FCC-F367-215C-688A-A648587ED3A9}"/>
          </ac:spMkLst>
        </pc:spChg>
        <pc:picChg chg="add mod">
          <ac:chgData name="Raymer, Michael L." userId="96c2fb1d-e79c-4ca3-9876-783e98fdd04a" providerId="ADAL" clId="{CA821117-E57D-41EF-B8E8-D956A9411EE5}" dt="2024-05-21T15:36:37.750" v="3833" actId="1076"/>
          <ac:picMkLst>
            <pc:docMk/>
            <pc:sldMk cId="455451560" sldId="268"/>
            <ac:picMk id="22" creationId="{DFF004E5-3B14-DFDC-0D16-C63B2182D8F1}"/>
          </ac:picMkLst>
        </pc:picChg>
        <pc:cxnChg chg="add mod">
          <ac:chgData name="Raymer, Michael L." userId="96c2fb1d-e79c-4ca3-9876-783e98fdd04a" providerId="ADAL" clId="{CA821117-E57D-41EF-B8E8-D956A9411EE5}" dt="2024-05-21T15:07:49.616" v="3037" actId="552"/>
          <ac:cxnSpMkLst>
            <pc:docMk/>
            <pc:sldMk cId="455451560" sldId="268"/>
            <ac:cxnSpMk id="15" creationId="{11D16FE8-E41F-5613-30CD-914D3DD5F4FA}"/>
          </ac:cxnSpMkLst>
        </pc:cxnChg>
        <pc:cxnChg chg="add mod">
          <ac:chgData name="Raymer, Michael L." userId="96c2fb1d-e79c-4ca3-9876-783e98fdd04a" providerId="ADAL" clId="{CA821117-E57D-41EF-B8E8-D956A9411EE5}" dt="2024-05-21T15:07:49.616" v="3037" actId="552"/>
          <ac:cxnSpMkLst>
            <pc:docMk/>
            <pc:sldMk cId="455451560" sldId="268"/>
            <ac:cxnSpMk id="18" creationId="{7DE316C7-8BF6-96FC-8B24-14C2A7CCCEC4}"/>
          </ac:cxnSpMkLst>
        </pc:cxnChg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2583177216" sldId="268"/>
        </pc:sldMkLst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1912102880" sldId="269"/>
        </pc:sldMkLst>
      </pc:sldChg>
      <pc:sldChg chg="addSp delSp modSp new mod">
        <pc:chgData name="Raymer, Michael L." userId="96c2fb1d-e79c-4ca3-9876-783e98fdd04a" providerId="ADAL" clId="{CA821117-E57D-41EF-B8E8-D956A9411EE5}" dt="2024-05-21T15:30:22.519" v="3755" actId="20577"/>
        <pc:sldMkLst>
          <pc:docMk/>
          <pc:sldMk cId="3277619270" sldId="269"/>
        </pc:sldMkLst>
        <pc:spChg chg="mod">
          <ac:chgData name="Raymer, Michael L." userId="96c2fb1d-e79c-4ca3-9876-783e98fdd04a" providerId="ADAL" clId="{CA821117-E57D-41EF-B8E8-D956A9411EE5}" dt="2024-05-21T15:15:13.934" v="3486" actId="20577"/>
          <ac:spMkLst>
            <pc:docMk/>
            <pc:sldMk cId="3277619270" sldId="269"/>
            <ac:spMk id="2" creationId="{9BAA688B-6943-2FD0-5D72-E5C01731FEEF}"/>
          </ac:spMkLst>
        </pc:spChg>
        <pc:spChg chg="del">
          <ac:chgData name="Raymer, Michael L." userId="96c2fb1d-e79c-4ca3-9876-783e98fdd04a" providerId="ADAL" clId="{CA821117-E57D-41EF-B8E8-D956A9411EE5}" dt="2024-05-21T15:19:21.765" v="3599" actId="478"/>
          <ac:spMkLst>
            <pc:docMk/>
            <pc:sldMk cId="3277619270" sldId="269"/>
            <ac:spMk id="3" creationId="{A2C410E8-939B-C2FF-30D2-6CB19A3F1FE6}"/>
          </ac:spMkLst>
        </pc:spChg>
        <pc:spChg chg="add mod">
          <ac:chgData name="Raymer, Michael L." userId="96c2fb1d-e79c-4ca3-9876-783e98fdd04a" providerId="ADAL" clId="{CA821117-E57D-41EF-B8E8-D956A9411EE5}" dt="2024-05-21T15:22:14.286" v="3643" actId="1076"/>
          <ac:spMkLst>
            <pc:docMk/>
            <pc:sldMk cId="3277619270" sldId="269"/>
            <ac:spMk id="8" creationId="{72895D29-47C8-8309-4538-1BF1A6B5144B}"/>
          </ac:spMkLst>
        </pc:spChg>
        <pc:spChg chg="add mod">
          <ac:chgData name="Raymer, Michael L." userId="96c2fb1d-e79c-4ca3-9876-783e98fdd04a" providerId="ADAL" clId="{CA821117-E57D-41EF-B8E8-D956A9411EE5}" dt="2024-05-21T15:26:09.746" v="3667" actId="208"/>
          <ac:spMkLst>
            <pc:docMk/>
            <pc:sldMk cId="3277619270" sldId="269"/>
            <ac:spMk id="10" creationId="{54A56716-D8F4-4665-FC71-1E9A0E8DFA76}"/>
          </ac:spMkLst>
        </pc:spChg>
        <pc:spChg chg="mod">
          <ac:chgData name="Raymer, Michael L." userId="96c2fb1d-e79c-4ca3-9876-783e98fdd04a" providerId="ADAL" clId="{CA821117-E57D-41EF-B8E8-D956A9411EE5}" dt="2024-05-21T15:28:21.364" v="3723" actId="404"/>
          <ac:spMkLst>
            <pc:docMk/>
            <pc:sldMk cId="3277619270" sldId="269"/>
            <ac:spMk id="13" creationId="{18D5C67F-4F0F-52D0-D019-D34787BB4DCC}"/>
          </ac:spMkLst>
        </pc:spChg>
        <pc:spChg chg="add mod">
          <ac:chgData name="Raymer, Michael L." userId="96c2fb1d-e79c-4ca3-9876-783e98fdd04a" providerId="ADAL" clId="{CA821117-E57D-41EF-B8E8-D956A9411EE5}" dt="2024-05-21T15:27:00.733" v="3689" actId="571"/>
          <ac:spMkLst>
            <pc:docMk/>
            <pc:sldMk cId="3277619270" sldId="269"/>
            <ac:spMk id="14" creationId="{DD00333E-AF7F-7537-615D-2905BE479964}"/>
          </ac:spMkLst>
        </pc:spChg>
        <pc:spChg chg="add mod">
          <ac:chgData name="Raymer, Michael L." userId="96c2fb1d-e79c-4ca3-9876-783e98fdd04a" providerId="ADAL" clId="{CA821117-E57D-41EF-B8E8-D956A9411EE5}" dt="2024-05-21T15:27:04.461" v="3690" actId="571"/>
          <ac:spMkLst>
            <pc:docMk/>
            <pc:sldMk cId="3277619270" sldId="269"/>
            <ac:spMk id="15" creationId="{952C9003-609D-187A-556B-B03A73C3E2AB}"/>
          </ac:spMkLst>
        </pc:spChg>
        <pc:spChg chg="add mod">
          <ac:chgData name="Raymer, Michael L." userId="96c2fb1d-e79c-4ca3-9876-783e98fdd04a" providerId="ADAL" clId="{CA821117-E57D-41EF-B8E8-D956A9411EE5}" dt="2024-05-21T15:27:08.166" v="3691" actId="571"/>
          <ac:spMkLst>
            <pc:docMk/>
            <pc:sldMk cId="3277619270" sldId="269"/>
            <ac:spMk id="16" creationId="{2E51B83B-308E-A0E1-BA63-955E84B3DF60}"/>
          </ac:spMkLst>
        </pc:spChg>
        <pc:spChg chg="add mod">
          <ac:chgData name="Raymer, Michael L." userId="96c2fb1d-e79c-4ca3-9876-783e98fdd04a" providerId="ADAL" clId="{CA821117-E57D-41EF-B8E8-D956A9411EE5}" dt="2024-05-21T15:27:14.445" v="3692" actId="571"/>
          <ac:spMkLst>
            <pc:docMk/>
            <pc:sldMk cId="3277619270" sldId="269"/>
            <ac:spMk id="17" creationId="{D1E1E6C7-C52D-21A6-6ED2-7041310B033B}"/>
          </ac:spMkLst>
        </pc:spChg>
        <pc:spChg chg="mod">
          <ac:chgData name="Raymer, Michael L." userId="96c2fb1d-e79c-4ca3-9876-783e98fdd04a" providerId="ADAL" clId="{CA821117-E57D-41EF-B8E8-D956A9411EE5}" dt="2024-05-21T15:30:12.624" v="3749" actId="20577"/>
          <ac:spMkLst>
            <pc:docMk/>
            <pc:sldMk cId="3277619270" sldId="269"/>
            <ac:spMk id="20" creationId="{1DAA23E8-62FD-D998-056B-AFCFD4C83643}"/>
          </ac:spMkLst>
        </pc:spChg>
        <pc:spChg chg="mod">
          <ac:chgData name="Raymer, Michael L." userId="96c2fb1d-e79c-4ca3-9876-783e98fdd04a" providerId="ADAL" clId="{CA821117-E57D-41EF-B8E8-D956A9411EE5}" dt="2024-05-21T15:30:16.502" v="3751" actId="20577"/>
          <ac:spMkLst>
            <pc:docMk/>
            <pc:sldMk cId="3277619270" sldId="269"/>
            <ac:spMk id="23" creationId="{A51D34E6-0E2A-0CE0-9758-A55154747F4C}"/>
          </ac:spMkLst>
        </pc:spChg>
        <pc:spChg chg="mod">
          <ac:chgData name="Raymer, Michael L." userId="96c2fb1d-e79c-4ca3-9876-783e98fdd04a" providerId="ADAL" clId="{CA821117-E57D-41EF-B8E8-D956A9411EE5}" dt="2024-05-21T15:30:19.500" v="3753" actId="20577"/>
          <ac:spMkLst>
            <pc:docMk/>
            <pc:sldMk cId="3277619270" sldId="269"/>
            <ac:spMk id="26" creationId="{E56903B7-0EA8-9518-05E4-34F73470AEFF}"/>
          </ac:spMkLst>
        </pc:spChg>
        <pc:spChg chg="mod">
          <ac:chgData name="Raymer, Michael L." userId="96c2fb1d-e79c-4ca3-9876-783e98fdd04a" providerId="ADAL" clId="{CA821117-E57D-41EF-B8E8-D956A9411EE5}" dt="2024-05-21T15:30:22.519" v="3755" actId="20577"/>
          <ac:spMkLst>
            <pc:docMk/>
            <pc:sldMk cId="3277619270" sldId="269"/>
            <ac:spMk id="29" creationId="{D43DEDA4-40E4-1221-3D5A-3EE174890BA2}"/>
          </ac:spMkLst>
        </pc:spChg>
        <pc:grpChg chg="add mod">
          <ac:chgData name="Raymer, Michael L." userId="96c2fb1d-e79c-4ca3-9876-783e98fdd04a" providerId="ADAL" clId="{CA821117-E57D-41EF-B8E8-D956A9411EE5}" dt="2024-05-21T15:28:27.259" v="3724" actId="1076"/>
          <ac:grpSpMkLst>
            <pc:docMk/>
            <pc:sldMk cId="3277619270" sldId="269"/>
            <ac:grpSpMk id="11" creationId="{2F78E67E-43EC-A7B8-C837-7BCA965F6FDE}"/>
          </ac:grpSpMkLst>
        </pc:grpChg>
        <pc:grpChg chg="add mod">
          <ac:chgData name="Raymer, Michael L." userId="96c2fb1d-e79c-4ca3-9876-783e98fdd04a" providerId="ADAL" clId="{CA821117-E57D-41EF-B8E8-D956A9411EE5}" dt="2024-05-21T15:30:09.693" v="3747" actId="1076"/>
          <ac:grpSpMkLst>
            <pc:docMk/>
            <pc:sldMk cId="3277619270" sldId="269"/>
            <ac:grpSpMk id="18" creationId="{AB65A578-7556-FB64-B942-5B21C37F9C1B}"/>
          </ac:grpSpMkLst>
        </pc:grpChg>
        <pc:grpChg chg="add mod">
          <ac:chgData name="Raymer, Michael L." userId="96c2fb1d-e79c-4ca3-9876-783e98fdd04a" providerId="ADAL" clId="{CA821117-E57D-41EF-B8E8-D956A9411EE5}" dt="2024-05-21T15:28:40.067" v="3727" actId="1076"/>
          <ac:grpSpMkLst>
            <pc:docMk/>
            <pc:sldMk cId="3277619270" sldId="269"/>
            <ac:grpSpMk id="21" creationId="{FF11C6CB-DF62-0FA0-15FD-D244067BFC27}"/>
          </ac:grpSpMkLst>
        </pc:grpChg>
        <pc:grpChg chg="add mod">
          <ac:chgData name="Raymer, Michael L." userId="96c2fb1d-e79c-4ca3-9876-783e98fdd04a" providerId="ADAL" clId="{CA821117-E57D-41EF-B8E8-D956A9411EE5}" dt="2024-05-21T15:30:06.404" v="3746" actId="1076"/>
          <ac:grpSpMkLst>
            <pc:docMk/>
            <pc:sldMk cId="3277619270" sldId="269"/>
            <ac:grpSpMk id="24" creationId="{2D59FEF8-DB3A-8C6D-3B15-B5B92C2625C4}"/>
          </ac:grpSpMkLst>
        </pc:grpChg>
        <pc:grpChg chg="add mod">
          <ac:chgData name="Raymer, Michael L." userId="96c2fb1d-e79c-4ca3-9876-783e98fdd04a" providerId="ADAL" clId="{CA821117-E57D-41EF-B8E8-D956A9411EE5}" dt="2024-05-21T15:28:35.066" v="3726" actId="1076"/>
          <ac:grpSpMkLst>
            <pc:docMk/>
            <pc:sldMk cId="3277619270" sldId="269"/>
            <ac:grpSpMk id="27" creationId="{5C70240C-368C-3A07-0544-F31132071219}"/>
          </ac:grpSpMkLst>
        </pc:grpChg>
        <pc:graphicFrameChg chg="add del mod modGraphic">
          <ac:chgData name="Raymer, Michael L." userId="96c2fb1d-e79c-4ca3-9876-783e98fdd04a" providerId="ADAL" clId="{CA821117-E57D-41EF-B8E8-D956A9411EE5}" dt="2024-05-21T15:24:07.101" v="3658" actId="478"/>
          <ac:graphicFrameMkLst>
            <pc:docMk/>
            <pc:sldMk cId="3277619270" sldId="269"/>
            <ac:graphicFrameMk id="6" creationId="{86CBD07C-EBEB-6F4B-4F64-52D217D937D4}"/>
          </ac:graphicFrameMkLst>
        </pc:graphicFrameChg>
        <pc:graphicFrameChg chg="add mod modGraphic">
          <ac:chgData name="Raymer, Michael L." userId="96c2fb1d-e79c-4ca3-9876-783e98fdd04a" providerId="ADAL" clId="{CA821117-E57D-41EF-B8E8-D956A9411EE5}" dt="2024-05-21T15:27:35.519" v="3716" actId="20577"/>
          <ac:graphicFrameMkLst>
            <pc:docMk/>
            <pc:sldMk cId="3277619270" sldId="269"/>
            <ac:graphicFrameMk id="9" creationId="{2D43788B-04E6-E605-CC82-7DD7E87FE4F7}"/>
          </ac:graphicFrameMkLst>
        </pc:graphicFrameChg>
        <pc:inkChg chg="mod">
          <ac:chgData name="Raymer, Michael L." userId="96c2fb1d-e79c-4ca3-9876-783e98fdd04a" providerId="ADAL" clId="{CA821117-E57D-41EF-B8E8-D956A9411EE5}" dt="2024-05-21T15:26:22.797" v="3668"/>
          <ac:inkMkLst>
            <pc:docMk/>
            <pc:sldMk cId="3277619270" sldId="269"/>
            <ac:inkMk id="12" creationId="{739F133F-B3C6-1B44-87EF-ABA3EF62A75B}"/>
          </ac:inkMkLst>
        </pc:inkChg>
        <pc:inkChg chg="mod">
          <ac:chgData name="Raymer, Michael L." userId="96c2fb1d-e79c-4ca3-9876-783e98fdd04a" providerId="ADAL" clId="{CA821117-E57D-41EF-B8E8-D956A9411EE5}" dt="2024-05-21T15:27:52.458" v="3717" actId="571"/>
          <ac:inkMkLst>
            <pc:docMk/>
            <pc:sldMk cId="3277619270" sldId="269"/>
            <ac:inkMk id="19" creationId="{D7C25EA3-1D64-9437-93FB-CFD814ED5410}"/>
          </ac:inkMkLst>
        </pc:inkChg>
        <pc:inkChg chg="mod">
          <ac:chgData name="Raymer, Michael L." userId="96c2fb1d-e79c-4ca3-9876-783e98fdd04a" providerId="ADAL" clId="{CA821117-E57D-41EF-B8E8-D956A9411EE5}" dt="2024-05-21T15:27:57.619" v="3718" actId="571"/>
          <ac:inkMkLst>
            <pc:docMk/>
            <pc:sldMk cId="3277619270" sldId="269"/>
            <ac:inkMk id="22" creationId="{41BEC1D6-94CC-FE7A-9919-151D248D0479}"/>
          </ac:inkMkLst>
        </pc:inkChg>
        <pc:inkChg chg="mod">
          <ac:chgData name="Raymer, Michael L." userId="96c2fb1d-e79c-4ca3-9876-783e98fdd04a" providerId="ADAL" clId="{CA821117-E57D-41EF-B8E8-D956A9411EE5}" dt="2024-05-21T15:28:00.978" v="3719" actId="571"/>
          <ac:inkMkLst>
            <pc:docMk/>
            <pc:sldMk cId="3277619270" sldId="269"/>
            <ac:inkMk id="25" creationId="{25F724C9-1476-7D34-C431-6A6AED1984E0}"/>
          </ac:inkMkLst>
        </pc:inkChg>
        <pc:inkChg chg="mod">
          <ac:chgData name="Raymer, Michael L." userId="96c2fb1d-e79c-4ca3-9876-783e98fdd04a" providerId="ADAL" clId="{CA821117-E57D-41EF-B8E8-D956A9411EE5}" dt="2024-05-21T15:28:04.018" v="3720" actId="571"/>
          <ac:inkMkLst>
            <pc:docMk/>
            <pc:sldMk cId="3277619270" sldId="269"/>
            <ac:inkMk id="28" creationId="{F8DE7B38-A633-BEF1-5E78-5FD75000412F}"/>
          </ac:inkMkLst>
        </pc:inkChg>
        <pc:cxnChg chg="add mod">
          <ac:chgData name="Raymer, Michael L." userId="96c2fb1d-e79c-4ca3-9876-783e98fdd04a" providerId="ADAL" clId="{CA821117-E57D-41EF-B8E8-D956A9411EE5}" dt="2024-05-21T15:29:12.859" v="3734" actId="1037"/>
          <ac:cxnSpMkLst>
            <pc:docMk/>
            <pc:sldMk cId="3277619270" sldId="269"/>
            <ac:cxnSpMk id="31" creationId="{329484A8-7238-A1D0-DAFD-2EB3D3CA84D2}"/>
          </ac:cxnSpMkLst>
        </pc:cxnChg>
        <pc:cxnChg chg="add mod">
          <ac:chgData name="Raymer, Michael L." userId="96c2fb1d-e79c-4ca3-9876-783e98fdd04a" providerId="ADAL" clId="{CA821117-E57D-41EF-B8E8-D956A9411EE5}" dt="2024-05-21T15:29:28.011" v="3736" actId="14100"/>
          <ac:cxnSpMkLst>
            <pc:docMk/>
            <pc:sldMk cId="3277619270" sldId="269"/>
            <ac:cxnSpMk id="32" creationId="{B9957DD0-C63C-998E-B437-8BF01E5D3C35}"/>
          </ac:cxnSpMkLst>
        </pc:cxnChg>
        <pc:cxnChg chg="add mod">
          <ac:chgData name="Raymer, Michael L." userId="96c2fb1d-e79c-4ca3-9876-783e98fdd04a" providerId="ADAL" clId="{CA821117-E57D-41EF-B8E8-D956A9411EE5}" dt="2024-05-21T15:29:40.283" v="3739" actId="14100"/>
          <ac:cxnSpMkLst>
            <pc:docMk/>
            <pc:sldMk cId="3277619270" sldId="269"/>
            <ac:cxnSpMk id="34" creationId="{74FB5E0E-533B-8FFA-24C6-55A4D25375E5}"/>
          </ac:cxnSpMkLst>
        </pc:cxnChg>
        <pc:cxnChg chg="add mod">
          <ac:chgData name="Raymer, Michael L." userId="96c2fb1d-e79c-4ca3-9876-783e98fdd04a" providerId="ADAL" clId="{CA821117-E57D-41EF-B8E8-D956A9411EE5}" dt="2024-05-21T15:29:48.644" v="3741" actId="14100"/>
          <ac:cxnSpMkLst>
            <pc:docMk/>
            <pc:sldMk cId="3277619270" sldId="269"/>
            <ac:cxnSpMk id="36" creationId="{BE9105C5-81D6-4151-4512-C11FD84615D4}"/>
          </ac:cxnSpMkLst>
        </pc:cxnChg>
        <pc:cxnChg chg="add mod">
          <ac:chgData name="Raymer, Michael L." userId="96c2fb1d-e79c-4ca3-9876-783e98fdd04a" providerId="ADAL" clId="{CA821117-E57D-41EF-B8E8-D956A9411EE5}" dt="2024-05-21T15:29:52.609" v="3743" actId="571"/>
          <ac:cxnSpMkLst>
            <pc:docMk/>
            <pc:sldMk cId="3277619270" sldId="269"/>
            <ac:cxnSpMk id="38" creationId="{766E9FF0-1CDB-E9AA-91EC-63F317B8C954}"/>
          </ac:cxnSpMkLst>
        </pc:cxnChg>
        <pc:cxnChg chg="add mod">
          <ac:chgData name="Raymer, Michael L." userId="96c2fb1d-e79c-4ca3-9876-783e98fdd04a" providerId="ADAL" clId="{CA821117-E57D-41EF-B8E8-D956A9411EE5}" dt="2024-05-21T15:29:52.609" v="3743" actId="571"/>
          <ac:cxnSpMkLst>
            <pc:docMk/>
            <pc:sldMk cId="3277619270" sldId="269"/>
            <ac:cxnSpMk id="39" creationId="{3C78BB6E-A043-3575-F3D8-BF30622DCFC7}"/>
          </ac:cxnSpMkLst>
        </pc:cxnChg>
        <pc:cxnChg chg="add mod">
          <ac:chgData name="Raymer, Michael L." userId="96c2fb1d-e79c-4ca3-9876-783e98fdd04a" providerId="ADAL" clId="{CA821117-E57D-41EF-B8E8-D956A9411EE5}" dt="2024-05-21T15:30:01.044" v="3745" actId="14100"/>
          <ac:cxnSpMkLst>
            <pc:docMk/>
            <pc:sldMk cId="3277619270" sldId="269"/>
            <ac:cxnSpMk id="40" creationId="{1C40D2E1-D86D-D450-B5D7-A05748ED7C18}"/>
          </ac:cxnSpMkLst>
        </pc:cxnChg>
      </pc:sldChg>
      <pc:sldChg chg="delSp modSp add mod">
        <pc:chgData name="Raymer, Michael L." userId="96c2fb1d-e79c-4ca3-9876-783e98fdd04a" providerId="ADAL" clId="{CA821117-E57D-41EF-B8E8-D956A9411EE5}" dt="2024-05-21T15:18:24.035" v="3598" actId="14100"/>
        <pc:sldMkLst>
          <pc:docMk/>
          <pc:sldMk cId="2391051844" sldId="270"/>
        </pc:sldMkLst>
        <pc:spChg chg="mod">
          <ac:chgData name="Raymer, Michael L." userId="96c2fb1d-e79c-4ca3-9876-783e98fdd04a" providerId="ADAL" clId="{CA821117-E57D-41EF-B8E8-D956A9411EE5}" dt="2024-05-21T15:17:04.701" v="3497" actId="20577"/>
          <ac:spMkLst>
            <pc:docMk/>
            <pc:sldMk cId="2391051844" sldId="270"/>
            <ac:spMk id="2" creationId="{D0214467-D3CC-49E1-AC4F-405F2F6C29E3}"/>
          </ac:spMkLst>
        </pc:spChg>
        <pc:spChg chg="mod">
          <ac:chgData name="Raymer, Michael L." userId="96c2fb1d-e79c-4ca3-9876-783e98fdd04a" providerId="ADAL" clId="{CA821117-E57D-41EF-B8E8-D956A9411EE5}" dt="2024-05-21T15:18:10.667" v="3596" actId="14100"/>
          <ac:spMkLst>
            <pc:docMk/>
            <pc:sldMk cId="2391051844" sldId="270"/>
            <ac:spMk id="9" creationId="{27F88350-F994-2404-3055-A1910B88C1DC}"/>
          </ac:spMkLst>
        </pc:spChg>
        <pc:cxnChg chg="mod">
          <ac:chgData name="Raymer, Michael L." userId="96c2fb1d-e79c-4ca3-9876-783e98fdd04a" providerId="ADAL" clId="{CA821117-E57D-41EF-B8E8-D956A9411EE5}" dt="2024-05-21T15:18:24.035" v="3598" actId="14100"/>
          <ac:cxnSpMkLst>
            <pc:docMk/>
            <pc:sldMk cId="2391051844" sldId="270"/>
            <ac:cxnSpMk id="10" creationId="{29834C7F-BF48-2CF3-3DE8-8764DF7ED5C3}"/>
          </ac:cxnSpMkLst>
        </pc:cxnChg>
        <pc:cxnChg chg="del">
          <ac:chgData name="Raymer, Michael L." userId="96c2fb1d-e79c-4ca3-9876-783e98fdd04a" providerId="ADAL" clId="{CA821117-E57D-41EF-B8E8-D956A9411EE5}" dt="2024-05-21T15:17:35.697" v="3590" actId="478"/>
          <ac:cxnSpMkLst>
            <pc:docMk/>
            <pc:sldMk cId="2391051844" sldId="270"/>
            <ac:cxnSpMk id="12" creationId="{318C391B-6C09-ECE5-7FC5-0EBE4E151BBB}"/>
          </ac:cxnSpMkLst>
        </pc:cxnChg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4204041421" sldId="270"/>
        </pc:sldMkLst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2120711640" sldId="271"/>
        </pc:sldMkLst>
      </pc:sldChg>
      <pc:sldChg chg="addSp delSp modSp add mod delAnim modAnim">
        <pc:chgData name="Raymer, Michael L." userId="96c2fb1d-e79c-4ca3-9876-783e98fdd04a" providerId="ADAL" clId="{CA821117-E57D-41EF-B8E8-D956A9411EE5}" dt="2024-05-21T15:38:19.736" v="3839" actId="478"/>
        <pc:sldMkLst>
          <pc:docMk/>
          <pc:sldMk cId="3950415246" sldId="271"/>
        </pc:sldMkLst>
        <pc:spChg chg="mod">
          <ac:chgData name="Raymer, Michael L." userId="96c2fb1d-e79c-4ca3-9876-783e98fdd04a" providerId="ADAL" clId="{CA821117-E57D-41EF-B8E8-D956A9411EE5}" dt="2024-05-21T15:30:55.404" v="3789" actId="20577"/>
          <ac:spMkLst>
            <pc:docMk/>
            <pc:sldMk cId="3950415246" sldId="271"/>
            <ac:spMk id="2" creationId="{9BAA688B-6943-2FD0-5D72-E5C01731FEEF}"/>
          </ac:spMkLst>
        </pc:spChg>
        <pc:spChg chg="mod">
          <ac:chgData name="Raymer, Michael L." userId="96c2fb1d-e79c-4ca3-9876-783e98fdd04a" providerId="ADAL" clId="{CA821117-E57D-41EF-B8E8-D956A9411EE5}" dt="2024-05-21T15:34:56.446" v="3831" actId="1076"/>
          <ac:spMkLst>
            <pc:docMk/>
            <pc:sldMk cId="3950415246" sldId="271"/>
            <ac:spMk id="8" creationId="{72895D29-47C8-8309-4538-1BF1A6B5144B}"/>
          </ac:spMkLst>
        </pc:spChg>
        <pc:spChg chg="mod">
          <ac:chgData name="Raymer, Michael L." userId="96c2fb1d-e79c-4ca3-9876-783e98fdd04a" providerId="ADAL" clId="{CA821117-E57D-41EF-B8E8-D956A9411EE5}" dt="2024-05-21T15:31:35.333" v="3794" actId="14100"/>
          <ac:spMkLst>
            <pc:docMk/>
            <pc:sldMk cId="3950415246" sldId="271"/>
            <ac:spMk id="10" creationId="{54A56716-D8F4-4665-FC71-1E9A0E8DFA76}"/>
          </ac:spMkLst>
        </pc:spChg>
        <pc:spChg chg="del">
          <ac:chgData name="Raymer, Michael L." userId="96c2fb1d-e79c-4ca3-9876-783e98fdd04a" providerId="ADAL" clId="{CA821117-E57D-41EF-B8E8-D956A9411EE5}" dt="2024-05-21T15:31:27.873" v="3790" actId="478"/>
          <ac:spMkLst>
            <pc:docMk/>
            <pc:sldMk cId="3950415246" sldId="271"/>
            <ac:spMk id="14" creationId="{DD00333E-AF7F-7537-615D-2905BE479964}"/>
          </ac:spMkLst>
        </pc:spChg>
        <pc:spChg chg="del">
          <ac:chgData name="Raymer, Michael L." userId="96c2fb1d-e79c-4ca3-9876-783e98fdd04a" providerId="ADAL" clId="{CA821117-E57D-41EF-B8E8-D956A9411EE5}" dt="2024-05-21T15:31:28.711" v="3791" actId="478"/>
          <ac:spMkLst>
            <pc:docMk/>
            <pc:sldMk cId="3950415246" sldId="271"/>
            <ac:spMk id="15" creationId="{952C9003-609D-187A-556B-B03A73C3E2AB}"/>
          </ac:spMkLst>
        </pc:spChg>
        <pc:spChg chg="del">
          <ac:chgData name="Raymer, Michael L." userId="96c2fb1d-e79c-4ca3-9876-783e98fdd04a" providerId="ADAL" clId="{CA821117-E57D-41EF-B8E8-D956A9411EE5}" dt="2024-05-21T15:31:30.018" v="3792" actId="478"/>
          <ac:spMkLst>
            <pc:docMk/>
            <pc:sldMk cId="3950415246" sldId="271"/>
            <ac:spMk id="16" creationId="{2E51B83B-308E-A0E1-BA63-955E84B3DF60}"/>
          </ac:spMkLst>
        </pc:spChg>
        <pc:spChg chg="del">
          <ac:chgData name="Raymer, Michael L." userId="96c2fb1d-e79c-4ca3-9876-783e98fdd04a" providerId="ADAL" clId="{CA821117-E57D-41EF-B8E8-D956A9411EE5}" dt="2024-05-21T15:31:30.727" v="3793" actId="478"/>
          <ac:spMkLst>
            <pc:docMk/>
            <pc:sldMk cId="3950415246" sldId="271"/>
            <ac:spMk id="17" creationId="{D1E1E6C7-C52D-21A6-6ED2-7041310B033B}"/>
          </ac:spMkLst>
        </pc:spChg>
        <pc:spChg chg="add del mod">
          <ac:chgData name="Raymer, Michael L." userId="96c2fb1d-e79c-4ca3-9876-783e98fdd04a" providerId="ADAL" clId="{CA821117-E57D-41EF-B8E8-D956A9411EE5}" dt="2024-05-21T15:38:19.736" v="3839" actId="478"/>
          <ac:spMkLst>
            <pc:docMk/>
            <pc:sldMk cId="3950415246" sldId="271"/>
            <ac:spMk id="46" creationId="{8A5467CB-4B65-93BC-D11B-8C54A09E8550}"/>
          </ac:spMkLst>
        </pc:spChg>
        <pc:grpChg chg="mod">
          <ac:chgData name="Raymer, Michael L." userId="96c2fb1d-e79c-4ca3-9876-783e98fdd04a" providerId="ADAL" clId="{CA821117-E57D-41EF-B8E8-D956A9411EE5}" dt="2024-05-21T15:32:46.764" v="3813" actId="1076"/>
          <ac:grpSpMkLst>
            <pc:docMk/>
            <pc:sldMk cId="3950415246" sldId="271"/>
            <ac:grpSpMk id="18" creationId="{AB65A578-7556-FB64-B942-5B21C37F9C1B}"/>
          </ac:grpSpMkLst>
        </pc:grpChg>
        <pc:grpChg chg="mod">
          <ac:chgData name="Raymer, Michael L." userId="96c2fb1d-e79c-4ca3-9876-783e98fdd04a" providerId="ADAL" clId="{CA821117-E57D-41EF-B8E8-D956A9411EE5}" dt="2024-05-21T15:32:54.876" v="3814" actId="1076"/>
          <ac:grpSpMkLst>
            <pc:docMk/>
            <pc:sldMk cId="3950415246" sldId="271"/>
            <ac:grpSpMk id="24" creationId="{2D59FEF8-DB3A-8C6D-3B15-B5B92C2625C4}"/>
          </ac:grpSpMkLst>
        </pc:grpChg>
        <pc:picChg chg="add del mod">
          <ac:chgData name="Raymer, Michael L." userId="96c2fb1d-e79c-4ca3-9876-783e98fdd04a" providerId="ADAL" clId="{CA821117-E57D-41EF-B8E8-D956A9411EE5}" dt="2024-05-21T15:38:19.736" v="3839" actId="478"/>
          <ac:picMkLst>
            <pc:docMk/>
            <pc:sldMk cId="3950415246" sldId="271"/>
            <ac:picMk id="47" creationId="{C1D10A56-D574-EB22-DB5B-C53DD4F15063}"/>
          </ac:picMkLst>
        </pc:picChg>
        <pc:cxnChg chg="mod">
          <ac:chgData name="Raymer, Michael L." userId="96c2fb1d-e79c-4ca3-9876-783e98fdd04a" providerId="ADAL" clId="{CA821117-E57D-41EF-B8E8-D956A9411EE5}" dt="2024-05-21T15:34:10.101" v="3824" actId="14100"/>
          <ac:cxnSpMkLst>
            <pc:docMk/>
            <pc:sldMk cId="3950415246" sldId="271"/>
            <ac:cxnSpMk id="31" creationId="{329484A8-7238-A1D0-DAFD-2EB3D3CA84D2}"/>
          </ac:cxnSpMkLst>
        </pc:cxnChg>
        <pc:cxnChg chg="mod">
          <ac:chgData name="Raymer, Michael L." userId="96c2fb1d-e79c-4ca3-9876-783e98fdd04a" providerId="ADAL" clId="{CA821117-E57D-41EF-B8E8-D956A9411EE5}" dt="2024-05-21T15:34:07.206" v="3823" actId="14100"/>
          <ac:cxnSpMkLst>
            <pc:docMk/>
            <pc:sldMk cId="3950415246" sldId="271"/>
            <ac:cxnSpMk id="32" creationId="{B9957DD0-C63C-998E-B437-8BF01E5D3C35}"/>
          </ac:cxnSpMkLst>
        </pc:cxnChg>
        <pc:cxnChg chg="mod">
          <ac:chgData name="Raymer, Michael L." userId="96c2fb1d-e79c-4ca3-9876-783e98fdd04a" providerId="ADAL" clId="{CA821117-E57D-41EF-B8E8-D956A9411EE5}" dt="2024-05-21T15:34:04.446" v="3822" actId="14100"/>
          <ac:cxnSpMkLst>
            <pc:docMk/>
            <pc:sldMk cId="3950415246" sldId="271"/>
            <ac:cxnSpMk id="34" creationId="{74FB5E0E-533B-8FFA-24C6-55A4D25375E5}"/>
          </ac:cxnSpMkLst>
        </pc:cxnChg>
        <pc:cxnChg chg="mod">
          <ac:chgData name="Raymer, Michael L." userId="96c2fb1d-e79c-4ca3-9876-783e98fdd04a" providerId="ADAL" clId="{CA821117-E57D-41EF-B8E8-D956A9411EE5}" dt="2024-05-21T15:34:00.621" v="3821" actId="14100"/>
          <ac:cxnSpMkLst>
            <pc:docMk/>
            <pc:sldMk cId="3950415246" sldId="271"/>
            <ac:cxnSpMk id="36" creationId="{BE9105C5-81D6-4151-4512-C11FD84615D4}"/>
          </ac:cxnSpMkLst>
        </pc:cxnChg>
        <pc:cxnChg chg="mod">
          <ac:chgData name="Raymer, Michael L." userId="96c2fb1d-e79c-4ca3-9876-783e98fdd04a" providerId="ADAL" clId="{CA821117-E57D-41EF-B8E8-D956A9411EE5}" dt="2024-05-21T15:34:13.710" v="3825" actId="14100"/>
          <ac:cxnSpMkLst>
            <pc:docMk/>
            <pc:sldMk cId="3950415246" sldId="271"/>
            <ac:cxnSpMk id="40" creationId="{1C40D2E1-D86D-D450-B5D7-A05748ED7C18}"/>
          </ac:cxnSpMkLst>
        </pc:cxnChg>
      </pc:sldChg>
      <pc:sldChg chg="addSp delSp modSp new mod modClrScheme modAnim chgLayout">
        <pc:chgData name="Raymer, Michael L." userId="96c2fb1d-e79c-4ca3-9876-783e98fdd04a" providerId="ADAL" clId="{CA821117-E57D-41EF-B8E8-D956A9411EE5}" dt="2024-05-21T15:39:33.558" v="3848"/>
        <pc:sldMkLst>
          <pc:docMk/>
          <pc:sldMk cId="238335438" sldId="272"/>
        </pc:sldMkLst>
        <pc:spChg chg="del">
          <ac:chgData name="Raymer, Michael L." userId="96c2fb1d-e79c-4ca3-9876-783e98fdd04a" providerId="ADAL" clId="{CA821117-E57D-41EF-B8E8-D956A9411EE5}" dt="2024-05-21T15:38:58.297" v="3841" actId="700"/>
          <ac:spMkLst>
            <pc:docMk/>
            <pc:sldMk cId="238335438" sldId="272"/>
            <ac:spMk id="2" creationId="{3169435A-37B6-5E85-9841-53A0138B8906}"/>
          </ac:spMkLst>
        </pc:spChg>
        <pc:spChg chg="del">
          <ac:chgData name="Raymer, Michael L." userId="96c2fb1d-e79c-4ca3-9876-783e98fdd04a" providerId="ADAL" clId="{CA821117-E57D-41EF-B8E8-D956A9411EE5}" dt="2024-05-21T15:38:58.297" v="3841" actId="700"/>
          <ac:spMkLst>
            <pc:docMk/>
            <pc:sldMk cId="238335438" sldId="272"/>
            <ac:spMk id="3" creationId="{8748A3AD-C367-5803-7586-86FA80F58F44}"/>
          </ac:spMkLst>
        </pc:spChg>
        <pc:spChg chg="mod ord">
          <ac:chgData name="Raymer, Michael L." userId="96c2fb1d-e79c-4ca3-9876-783e98fdd04a" providerId="ADAL" clId="{CA821117-E57D-41EF-B8E8-D956A9411EE5}" dt="2024-05-21T15:38:58.297" v="3841" actId="700"/>
          <ac:spMkLst>
            <pc:docMk/>
            <pc:sldMk cId="238335438" sldId="272"/>
            <ac:spMk id="4" creationId="{FF0F13F9-C439-337E-5897-7990FE1128D5}"/>
          </ac:spMkLst>
        </pc:spChg>
        <pc:spChg chg="mod ord">
          <ac:chgData name="Raymer, Michael L." userId="96c2fb1d-e79c-4ca3-9876-783e98fdd04a" providerId="ADAL" clId="{CA821117-E57D-41EF-B8E8-D956A9411EE5}" dt="2024-05-21T15:38:58.297" v="3841" actId="700"/>
          <ac:spMkLst>
            <pc:docMk/>
            <pc:sldMk cId="238335438" sldId="272"/>
            <ac:spMk id="5" creationId="{4051617C-13E3-6D3C-CDC5-CF36FD2EE2D1}"/>
          </ac:spMkLst>
        </pc:spChg>
        <pc:spChg chg="add mod">
          <ac:chgData name="Raymer, Michael L." userId="96c2fb1d-e79c-4ca3-9876-783e98fdd04a" providerId="ADAL" clId="{CA821117-E57D-41EF-B8E8-D956A9411EE5}" dt="2024-05-21T15:39:24.512" v="3846" actId="1076"/>
          <ac:spMkLst>
            <pc:docMk/>
            <pc:sldMk cId="238335438" sldId="272"/>
            <ac:spMk id="6" creationId="{67BBC7AB-27A5-39E7-7118-F60CC2D63358}"/>
          </ac:spMkLst>
        </pc:spChg>
        <pc:picChg chg="add mod">
          <ac:chgData name="Raymer, Michael L." userId="96c2fb1d-e79c-4ca3-9876-783e98fdd04a" providerId="ADAL" clId="{CA821117-E57D-41EF-B8E8-D956A9411EE5}" dt="2024-05-21T15:39:24.512" v="3846" actId="1076"/>
          <ac:picMkLst>
            <pc:docMk/>
            <pc:sldMk cId="238335438" sldId="272"/>
            <ac:picMk id="7" creationId="{22B4F59F-85A5-3A31-1C7E-CA5A12AD53C1}"/>
          </ac:picMkLst>
        </pc:picChg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2232996963" sldId="272"/>
        </pc:sldMkLst>
      </pc:sldChg>
      <pc:sldChg chg="addSp delSp modSp new mod modClrScheme modAnim chgLayout">
        <pc:chgData name="Raymer, Michael L." userId="96c2fb1d-e79c-4ca3-9876-783e98fdd04a" providerId="ADAL" clId="{CA821117-E57D-41EF-B8E8-D956A9411EE5}" dt="2024-05-21T16:00:36.536" v="3979" actId="1076"/>
        <pc:sldMkLst>
          <pc:docMk/>
          <pc:sldMk cId="3134122500" sldId="273"/>
        </pc:sldMkLst>
        <pc:spChg chg="mod ord">
          <ac:chgData name="Raymer, Michael L." userId="96c2fb1d-e79c-4ca3-9876-783e98fdd04a" providerId="ADAL" clId="{CA821117-E57D-41EF-B8E8-D956A9411EE5}" dt="2024-05-21T15:58:34.840" v="3932" actId="700"/>
          <ac:spMkLst>
            <pc:docMk/>
            <pc:sldMk cId="3134122500" sldId="273"/>
            <ac:spMk id="2" creationId="{80F38FD7-EABC-443F-D4D1-03D061595F7F}"/>
          </ac:spMkLst>
        </pc:spChg>
        <pc:spChg chg="mod ord">
          <ac:chgData name="Raymer, Michael L." userId="96c2fb1d-e79c-4ca3-9876-783e98fdd04a" providerId="ADAL" clId="{CA821117-E57D-41EF-B8E8-D956A9411EE5}" dt="2024-05-21T15:58:34.840" v="3932" actId="700"/>
          <ac:spMkLst>
            <pc:docMk/>
            <pc:sldMk cId="3134122500" sldId="273"/>
            <ac:spMk id="3" creationId="{FC4FCC04-A1A0-5C70-357E-EC7C4071A952}"/>
          </ac:spMkLst>
        </pc:spChg>
        <pc:spChg chg="add mod">
          <ac:chgData name="Raymer, Michael L." userId="96c2fb1d-e79c-4ca3-9876-783e98fdd04a" providerId="ADAL" clId="{CA821117-E57D-41EF-B8E8-D956A9411EE5}" dt="2024-05-21T15:56:47.004" v="3905" actId="20577"/>
          <ac:spMkLst>
            <pc:docMk/>
            <pc:sldMk cId="3134122500" sldId="273"/>
            <ac:spMk id="13" creationId="{E9EF70DD-83D4-F553-4020-03647C602A66}"/>
          </ac:spMkLst>
        </pc:spChg>
        <pc:spChg chg="add mod">
          <ac:chgData name="Raymer, Michael L." userId="96c2fb1d-e79c-4ca3-9876-783e98fdd04a" providerId="ADAL" clId="{CA821117-E57D-41EF-B8E8-D956A9411EE5}" dt="2024-05-21T15:57:19.852" v="3911" actId="1076"/>
          <ac:spMkLst>
            <pc:docMk/>
            <pc:sldMk cId="3134122500" sldId="273"/>
            <ac:spMk id="14" creationId="{6F1BFB54-93E8-65A2-92A5-B69032CC3B11}"/>
          </ac:spMkLst>
        </pc:spChg>
        <pc:spChg chg="add mod ord">
          <ac:chgData name="Raymer, Michael L." userId="96c2fb1d-e79c-4ca3-9876-783e98fdd04a" providerId="ADAL" clId="{CA821117-E57D-41EF-B8E8-D956A9411EE5}" dt="2024-05-21T15:58:40.791" v="3960" actId="20577"/>
          <ac:spMkLst>
            <pc:docMk/>
            <pc:sldMk cId="3134122500" sldId="273"/>
            <ac:spMk id="19" creationId="{C87A4FED-1F36-C7E7-540E-10078F5576AB}"/>
          </ac:spMkLst>
        </pc:spChg>
        <pc:spChg chg="add mod">
          <ac:chgData name="Raymer, Michael L." userId="96c2fb1d-e79c-4ca3-9876-783e98fdd04a" providerId="ADAL" clId="{CA821117-E57D-41EF-B8E8-D956A9411EE5}" dt="2024-05-21T16:00:15.723" v="3975" actId="164"/>
          <ac:spMkLst>
            <pc:docMk/>
            <pc:sldMk cId="3134122500" sldId="273"/>
            <ac:spMk id="22" creationId="{2AE51D8F-4DA1-98ED-F638-95176B3F0C30}"/>
          </ac:spMkLst>
        </pc:spChg>
        <pc:grpChg chg="add mod">
          <ac:chgData name="Raymer, Michael L." userId="96c2fb1d-e79c-4ca3-9876-783e98fdd04a" providerId="ADAL" clId="{CA821117-E57D-41EF-B8E8-D956A9411EE5}" dt="2024-05-21T16:00:36.536" v="3979" actId="1076"/>
          <ac:grpSpMkLst>
            <pc:docMk/>
            <pc:sldMk cId="3134122500" sldId="273"/>
            <ac:grpSpMk id="23" creationId="{C415BEF2-9F2B-6362-FD0F-DA6275702229}"/>
          </ac:grpSpMkLst>
        </pc:grpChg>
        <pc:graphicFrameChg chg="add del mod">
          <ac:chgData name="Raymer, Michael L." userId="96c2fb1d-e79c-4ca3-9876-783e98fdd04a" providerId="ADAL" clId="{CA821117-E57D-41EF-B8E8-D956A9411EE5}" dt="2024-05-21T15:47:13.765" v="3856" actId="478"/>
          <ac:graphicFrameMkLst>
            <pc:docMk/>
            <pc:sldMk cId="3134122500" sldId="273"/>
            <ac:graphicFrameMk id="6" creationId="{04B4D399-03E2-8152-21B5-AB3DA1071D02}"/>
          </ac:graphicFrameMkLst>
        </pc:graphicFrameChg>
        <pc:picChg chg="add del mod">
          <ac:chgData name="Raymer, Michael L." userId="96c2fb1d-e79c-4ca3-9876-783e98fdd04a" providerId="ADAL" clId="{CA821117-E57D-41EF-B8E8-D956A9411EE5}" dt="2024-05-21T15:47:08.338" v="3854" actId="478"/>
          <ac:picMkLst>
            <pc:docMk/>
            <pc:sldMk cId="3134122500" sldId="273"/>
            <ac:picMk id="5" creationId="{2A77F2C2-B95E-EC0A-01EE-72A61B38CE95}"/>
          </ac:picMkLst>
        </pc:picChg>
        <pc:picChg chg="add del mod modCrop">
          <ac:chgData name="Raymer, Michael L." userId="96c2fb1d-e79c-4ca3-9876-783e98fdd04a" providerId="ADAL" clId="{CA821117-E57D-41EF-B8E8-D956A9411EE5}" dt="2024-05-21T15:49:37.546" v="3866" actId="478"/>
          <ac:picMkLst>
            <pc:docMk/>
            <pc:sldMk cId="3134122500" sldId="273"/>
            <ac:picMk id="8" creationId="{66482288-F420-E51F-242A-D3742EBA37BD}"/>
          </ac:picMkLst>
        </pc:picChg>
        <pc:picChg chg="add del mod">
          <ac:chgData name="Raymer, Michael L." userId="96c2fb1d-e79c-4ca3-9876-783e98fdd04a" providerId="ADAL" clId="{CA821117-E57D-41EF-B8E8-D956A9411EE5}" dt="2024-05-21T15:52:41.888" v="3875" actId="478"/>
          <ac:picMkLst>
            <pc:docMk/>
            <pc:sldMk cId="3134122500" sldId="273"/>
            <ac:picMk id="10" creationId="{48FDEC16-AD76-2906-73C7-9F73605DCABC}"/>
          </ac:picMkLst>
        </pc:picChg>
        <pc:picChg chg="add mod modCrop">
          <ac:chgData name="Raymer, Michael L." userId="96c2fb1d-e79c-4ca3-9876-783e98fdd04a" providerId="ADAL" clId="{CA821117-E57D-41EF-B8E8-D956A9411EE5}" dt="2024-05-21T16:00:23.338" v="3978" actId="1076"/>
          <ac:picMkLst>
            <pc:docMk/>
            <pc:sldMk cId="3134122500" sldId="273"/>
            <ac:picMk id="12" creationId="{DA5AE7A4-BA5A-BC6C-17DE-295F2F6EBCA4}"/>
          </ac:picMkLst>
        </pc:picChg>
        <pc:picChg chg="add mod">
          <ac:chgData name="Raymer, Michael L." userId="96c2fb1d-e79c-4ca3-9876-783e98fdd04a" providerId="ADAL" clId="{CA821117-E57D-41EF-B8E8-D956A9411EE5}" dt="2024-05-21T15:58:04.010" v="3930" actId="1036"/>
          <ac:picMkLst>
            <pc:docMk/>
            <pc:sldMk cId="3134122500" sldId="273"/>
            <ac:picMk id="17" creationId="{34789B3E-E1D5-65EF-4117-AE41315C7665}"/>
          </ac:picMkLst>
        </pc:picChg>
        <pc:picChg chg="add mod">
          <ac:chgData name="Raymer, Michael L." userId="96c2fb1d-e79c-4ca3-9876-783e98fdd04a" providerId="ADAL" clId="{CA821117-E57D-41EF-B8E8-D956A9411EE5}" dt="2024-05-21T16:00:15.723" v="3975" actId="164"/>
          <ac:picMkLst>
            <pc:docMk/>
            <pc:sldMk cId="3134122500" sldId="273"/>
            <ac:picMk id="21" creationId="{0D79A373-D41E-C26F-6E8C-007F6649A30C}"/>
          </ac:picMkLst>
        </pc:picChg>
        <pc:cxnChg chg="add mod">
          <ac:chgData name="Raymer, Michael L." userId="96c2fb1d-e79c-4ca3-9876-783e98fdd04a" providerId="ADAL" clId="{CA821117-E57D-41EF-B8E8-D956A9411EE5}" dt="2024-05-21T15:57:34.795" v="3913" actId="17032"/>
          <ac:cxnSpMkLst>
            <pc:docMk/>
            <pc:sldMk cId="3134122500" sldId="273"/>
            <ac:cxnSpMk id="16" creationId="{493FDD27-F5AE-E6B9-6DDE-9D876B319B0E}"/>
          </ac:cxnSpMkLst>
        </pc:cxnChg>
        <pc:cxnChg chg="add mod">
          <ac:chgData name="Raymer, Michael L." userId="96c2fb1d-e79c-4ca3-9876-783e98fdd04a" providerId="ADAL" clId="{CA821117-E57D-41EF-B8E8-D956A9411EE5}" dt="2024-05-21T15:58:04.010" v="3930" actId="1036"/>
          <ac:cxnSpMkLst>
            <pc:docMk/>
            <pc:sldMk cId="3134122500" sldId="273"/>
            <ac:cxnSpMk id="18" creationId="{73AFBC82-A5D2-E749-1D37-DA733B7E1AEA}"/>
          </ac:cxnSpMkLst>
        </pc:cxnChg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4037926141" sldId="273"/>
        </pc:sldMkLst>
      </pc:sldChg>
      <pc:sldChg chg="addSp delSp modSp new mod modClrScheme chgLayout modNotesTx">
        <pc:chgData name="Raymer, Michael L." userId="96c2fb1d-e79c-4ca3-9876-783e98fdd04a" providerId="ADAL" clId="{CA821117-E57D-41EF-B8E8-D956A9411EE5}" dt="2024-05-21T16:08:52.025" v="4278" actId="20577"/>
        <pc:sldMkLst>
          <pc:docMk/>
          <pc:sldMk cId="3290567941" sldId="274"/>
        </pc:sldMkLst>
        <pc:spChg chg="mod ord">
          <ac:chgData name="Raymer, Michael L." userId="96c2fb1d-e79c-4ca3-9876-783e98fdd04a" providerId="ADAL" clId="{CA821117-E57D-41EF-B8E8-D956A9411EE5}" dt="2024-05-21T16:06:47.838" v="4221" actId="20577"/>
          <ac:spMkLst>
            <pc:docMk/>
            <pc:sldMk cId="3290567941" sldId="274"/>
            <ac:spMk id="2" creationId="{089CAC83-FC6A-7743-87D8-505C411079EF}"/>
          </ac:spMkLst>
        </pc:spChg>
        <pc:spChg chg="mod ord">
          <ac:chgData name="Raymer, Michael L." userId="96c2fb1d-e79c-4ca3-9876-783e98fdd04a" providerId="ADAL" clId="{CA821117-E57D-41EF-B8E8-D956A9411EE5}" dt="2024-05-21T16:01:28.904" v="3988" actId="700"/>
          <ac:spMkLst>
            <pc:docMk/>
            <pc:sldMk cId="3290567941" sldId="274"/>
            <ac:spMk id="3" creationId="{4A2BCB61-5A53-7EBF-B2E2-62E863DA2B1E}"/>
          </ac:spMkLst>
        </pc:spChg>
        <pc:spChg chg="mod ord">
          <ac:chgData name="Raymer, Michael L." userId="96c2fb1d-e79c-4ca3-9876-783e98fdd04a" providerId="ADAL" clId="{CA821117-E57D-41EF-B8E8-D956A9411EE5}" dt="2024-05-21T16:01:28.904" v="3988" actId="700"/>
          <ac:spMkLst>
            <pc:docMk/>
            <pc:sldMk cId="3290567941" sldId="274"/>
            <ac:spMk id="4" creationId="{4EB385ED-F80C-98AB-E4D6-4CD28C7015B1}"/>
          </ac:spMkLst>
        </pc:spChg>
        <pc:spChg chg="add mod ord">
          <ac:chgData name="Raymer, Michael L." userId="96c2fb1d-e79c-4ca3-9876-783e98fdd04a" providerId="ADAL" clId="{CA821117-E57D-41EF-B8E8-D956A9411EE5}" dt="2024-05-21T16:08:13.562" v="4250" actId="20577"/>
          <ac:spMkLst>
            <pc:docMk/>
            <pc:sldMk cId="3290567941" sldId="274"/>
            <ac:spMk id="5" creationId="{FBC2F7B6-C1C9-234E-1EAC-C49B3FBC0BAB}"/>
          </ac:spMkLst>
        </pc:spChg>
        <pc:spChg chg="add del mod">
          <ac:chgData name="Raymer, Michael L." userId="96c2fb1d-e79c-4ca3-9876-783e98fdd04a" providerId="ADAL" clId="{CA821117-E57D-41EF-B8E8-D956A9411EE5}" dt="2024-05-21T16:04:27.530" v="4193" actId="478"/>
          <ac:spMkLst>
            <pc:docMk/>
            <pc:sldMk cId="3290567941" sldId="274"/>
            <ac:spMk id="8" creationId="{1D070AD8-C47F-2DE4-F2A0-22802218B855}"/>
          </ac:spMkLst>
        </pc:spChg>
        <pc:spChg chg="add mod">
          <ac:chgData name="Raymer, Michael L." userId="96c2fb1d-e79c-4ca3-9876-783e98fdd04a" providerId="ADAL" clId="{CA821117-E57D-41EF-B8E8-D956A9411EE5}" dt="2024-05-21T16:08:02.368" v="4249" actId="207"/>
          <ac:spMkLst>
            <pc:docMk/>
            <pc:sldMk cId="3290567941" sldId="274"/>
            <ac:spMk id="10" creationId="{73899119-81A4-8767-0054-68C3905FCEE0}"/>
          </ac:spMkLst>
        </pc:spChg>
        <pc:picChg chg="add mod">
          <ac:chgData name="Raymer, Michael L." userId="96c2fb1d-e79c-4ca3-9876-783e98fdd04a" providerId="ADAL" clId="{CA821117-E57D-41EF-B8E8-D956A9411EE5}" dt="2024-05-21T16:02:35.145" v="4176" actId="1076"/>
          <ac:picMkLst>
            <pc:docMk/>
            <pc:sldMk cId="3290567941" sldId="274"/>
            <ac:picMk id="7" creationId="{4912811C-A031-ED58-8771-D8C2B0701ACF}"/>
          </ac:picMkLst>
        </pc:picChg>
        <pc:picChg chg="add mod">
          <ac:chgData name="Raymer, Michael L." userId="96c2fb1d-e79c-4ca3-9876-783e98fdd04a" providerId="ADAL" clId="{CA821117-E57D-41EF-B8E8-D956A9411EE5}" dt="2024-05-21T16:06:39.769" v="4220" actId="14861"/>
          <ac:picMkLst>
            <pc:docMk/>
            <pc:sldMk cId="3290567941" sldId="274"/>
            <ac:picMk id="9218" creationId="{36B5AE3B-9137-FE38-8B39-6BD0C26BD988}"/>
          </ac:picMkLst>
        </pc:picChg>
      </pc:sldChg>
      <pc:sldChg chg="del">
        <pc:chgData name="Raymer, Michael L." userId="96c2fb1d-e79c-4ca3-9876-783e98fdd04a" providerId="ADAL" clId="{CA821117-E57D-41EF-B8E8-D956A9411EE5}" dt="2024-05-20T20:06:30.773" v="383" actId="47"/>
        <pc:sldMkLst>
          <pc:docMk/>
          <pc:sldMk cId="3741517612" sldId="274"/>
        </pc:sldMkLst>
      </pc:sldChg>
      <pc:sldChg chg="addSp delSp modSp new mod modClrScheme chgLayout">
        <pc:chgData name="Raymer, Michael L." userId="96c2fb1d-e79c-4ca3-9876-783e98fdd04a" providerId="ADAL" clId="{CA821117-E57D-41EF-B8E8-D956A9411EE5}" dt="2024-05-21T16:11:37.536" v="4339" actId="1076"/>
        <pc:sldMkLst>
          <pc:docMk/>
          <pc:sldMk cId="3852220262" sldId="275"/>
        </pc:sldMkLst>
        <pc:spChg chg="del">
          <ac:chgData name="Raymer, Michael L." userId="96c2fb1d-e79c-4ca3-9876-783e98fdd04a" providerId="ADAL" clId="{CA821117-E57D-41EF-B8E8-D956A9411EE5}" dt="2024-05-21T16:09:42.127" v="4280" actId="700"/>
          <ac:spMkLst>
            <pc:docMk/>
            <pc:sldMk cId="3852220262" sldId="275"/>
            <ac:spMk id="2" creationId="{29BE6A4D-F575-7D9B-7E62-A401F4C8E5F9}"/>
          </ac:spMkLst>
        </pc:spChg>
        <pc:spChg chg="del">
          <ac:chgData name="Raymer, Michael L." userId="96c2fb1d-e79c-4ca3-9876-783e98fdd04a" providerId="ADAL" clId="{CA821117-E57D-41EF-B8E8-D956A9411EE5}" dt="2024-05-21T16:09:42.127" v="4280" actId="700"/>
          <ac:spMkLst>
            <pc:docMk/>
            <pc:sldMk cId="3852220262" sldId="275"/>
            <ac:spMk id="3" creationId="{70C4B26F-20B7-2509-F0EC-AFA13DA3E0A1}"/>
          </ac:spMkLst>
        </pc:spChg>
        <pc:spChg chg="mod ord">
          <ac:chgData name="Raymer, Michael L." userId="96c2fb1d-e79c-4ca3-9876-783e98fdd04a" providerId="ADAL" clId="{CA821117-E57D-41EF-B8E8-D956A9411EE5}" dt="2024-05-21T16:09:42.127" v="4280" actId="700"/>
          <ac:spMkLst>
            <pc:docMk/>
            <pc:sldMk cId="3852220262" sldId="275"/>
            <ac:spMk id="4" creationId="{6619B9A8-0DDA-AB1F-9674-ED82CF4BF313}"/>
          </ac:spMkLst>
        </pc:spChg>
        <pc:spChg chg="mod ord">
          <ac:chgData name="Raymer, Michael L." userId="96c2fb1d-e79c-4ca3-9876-783e98fdd04a" providerId="ADAL" clId="{CA821117-E57D-41EF-B8E8-D956A9411EE5}" dt="2024-05-21T16:09:42.127" v="4280" actId="700"/>
          <ac:spMkLst>
            <pc:docMk/>
            <pc:sldMk cId="3852220262" sldId="275"/>
            <ac:spMk id="5" creationId="{80224D97-224C-A93F-5A89-0815F88B64FE}"/>
          </ac:spMkLst>
        </pc:spChg>
        <pc:spChg chg="add mod">
          <ac:chgData name="Raymer, Michael L." userId="96c2fb1d-e79c-4ca3-9876-783e98fdd04a" providerId="ADAL" clId="{CA821117-E57D-41EF-B8E8-D956A9411EE5}" dt="2024-05-21T16:11:37.536" v="4339" actId="1076"/>
          <ac:spMkLst>
            <pc:docMk/>
            <pc:sldMk cId="3852220262" sldId="275"/>
            <ac:spMk id="6" creationId="{345E4E90-C0CF-5AB8-BBD3-060C981E4114}"/>
          </ac:spMkLst>
        </pc:spChg>
        <pc:picChg chg="add mod modCrop">
          <ac:chgData name="Raymer, Michael L." userId="96c2fb1d-e79c-4ca3-9876-783e98fdd04a" providerId="ADAL" clId="{CA821117-E57D-41EF-B8E8-D956A9411EE5}" dt="2024-05-21T16:11:33.249" v="4338" actId="14100"/>
          <ac:picMkLst>
            <pc:docMk/>
            <pc:sldMk cId="3852220262" sldId="275"/>
            <ac:picMk id="8" creationId="{D35B29E3-2CF2-58E0-7608-04BB1F7BC4CC}"/>
          </ac:picMkLst>
        </pc:picChg>
      </pc:sldChg>
      <pc:sldChg chg="addSp modSp new mod modClrScheme chgLayout">
        <pc:chgData name="Raymer, Michael L." userId="96c2fb1d-e79c-4ca3-9876-783e98fdd04a" providerId="ADAL" clId="{CA821117-E57D-41EF-B8E8-D956A9411EE5}" dt="2024-05-21T18:05:18.538" v="4641" actId="14100"/>
        <pc:sldMkLst>
          <pc:docMk/>
          <pc:sldMk cId="2697554694" sldId="276"/>
        </pc:sldMkLst>
        <pc:spChg chg="mod ord">
          <ac:chgData name="Raymer, Michael L." userId="96c2fb1d-e79c-4ca3-9876-783e98fdd04a" providerId="ADAL" clId="{CA821117-E57D-41EF-B8E8-D956A9411EE5}" dt="2024-05-21T18:02:30.584" v="4341" actId="700"/>
          <ac:spMkLst>
            <pc:docMk/>
            <pc:sldMk cId="2697554694" sldId="276"/>
            <ac:spMk id="2" creationId="{95D1F391-D21A-5639-9167-27E1A4139045}"/>
          </ac:spMkLst>
        </pc:spChg>
        <pc:spChg chg="mod ord">
          <ac:chgData name="Raymer, Michael L." userId="96c2fb1d-e79c-4ca3-9876-783e98fdd04a" providerId="ADAL" clId="{CA821117-E57D-41EF-B8E8-D956A9411EE5}" dt="2024-05-21T18:02:30.584" v="4341" actId="700"/>
          <ac:spMkLst>
            <pc:docMk/>
            <pc:sldMk cId="2697554694" sldId="276"/>
            <ac:spMk id="3" creationId="{3BC836EF-AB3B-9C33-4042-6571526F97E7}"/>
          </ac:spMkLst>
        </pc:spChg>
        <pc:spChg chg="add mod ord">
          <ac:chgData name="Raymer, Michael L." userId="96c2fb1d-e79c-4ca3-9876-783e98fdd04a" providerId="ADAL" clId="{CA821117-E57D-41EF-B8E8-D956A9411EE5}" dt="2024-05-21T18:02:35.929" v="4362" actId="20577"/>
          <ac:spMkLst>
            <pc:docMk/>
            <pc:sldMk cId="2697554694" sldId="276"/>
            <ac:spMk id="4" creationId="{8E5522C2-0DA0-1343-3FCA-8CD4570A38F7}"/>
          </ac:spMkLst>
        </pc:spChg>
        <pc:spChg chg="add mod ord">
          <ac:chgData name="Raymer, Michael L." userId="96c2fb1d-e79c-4ca3-9876-783e98fdd04a" providerId="ADAL" clId="{CA821117-E57D-41EF-B8E8-D956A9411EE5}" dt="2024-05-21T18:05:18.538" v="4641" actId="14100"/>
          <ac:spMkLst>
            <pc:docMk/>
            <pc:sldMk cId="2697554694" sldId="276"/>
            <ac:spMk id="5" creationId="{BE2BFBED-71C0-614C-865D-52E4611DBF31}"/>
          </ac:spMkLst>
        </pc:spChg>
      </pc:sldChg>
      <pc:sldChg chg="addSp delSp modSp new mod">
        <pc:chgData name="Raymer, Michael L." userId="96c2fb1d-e79c-4ca3-9876-783e98fdd04a" providerId="ADAL" clId="{CA821117-E57D-41EF-B8E8-D956A9411EE5}" dt="2024-05-21T18:21:23.220" v="4841" actId="115"/>
        <pc:sldMkLst>
          <pc:docMk/>
          <pc:sldMk cId="3394314830" sldId="277"/>
        </pc:sldMkLst>
        <pc:spChg chg="mod">
          <ac:chgData name="Raymer, Michael L." userId="96c2fb1d-e79c-4ca3-9876-783e98fdd04a" providerId="ADAL" clId="{CA821117-E57D-41EF-B8E8-D956A9411EE5}" dt="2024-05-21T18:08:02.008" v="4655" actId="20577"/>
          <ac:spMkLst>
            <pc:docMk/>
            <pc:sldMk cId="3394314830" sldId="277"/>
            <ac:spMk id="2" creationId="{C17EB6A2-59A2-70FF-368C-CF3F6A885F17}"/>
          </ac:spMkLst>
        </pc:spChg>
        <pc:spChg chg="mod">
          <ac:chgData name="Raymer, Michael L." userId="96c2fb1d-e79c-4ca3-9876-783e98fdd04a" providerId="ADAL" clId="{CA821117-E57D-41EF-B8E8-D956A9411EE5}" dt="2024-05-21T18:21:23.220" v="4841" actId="115"/>
          <ac:spMkLst>
            <pc:docMk/>
            <pc:sldMk cId="3394314830" sldId="277"/>
            <ac:spMk id="3" creationId="{06C33273-8F97-505A-7E7A-66FAF224367E}"/>
          </ac:spMkLst>
        </pc:spChg>
        <pc:picChg chg="add del mod modCrop">
          <ac:chgData name="Raymer, Michael L." userId="96c2fb1d-e79c-4ca3-9876-783e98fdd04a" providerId="ADAL" clId="{CA821117-E57D-41EF-B8E8-D956A9411EE5}" dt="2024-05-21T18:16:47.230" v="4819" actId="478"/>
          <ac:picMkLst>
            <pc:docMk/>
            <pc:sldMk cId="3394314830" sldId="277"/>
            <ac:picMk id="7" creationId="{E7B13505-FA7A-3345-886E-A70B329FD0D1}"/>
          </ac:picMkLst>
        </pc:picChg>
        <pc:picChg chg="add mod">
          <ac:chgData name="Raymer, Michael L." userId="96c2fb1d-e79c-4ca3-9876-783e98fdd04a" providerId="ADAL" clId="{CA821117-E57D-41EF-B8E8-D956A9411EE5}" dt="2024-05-21T18:17:44.267" v="4826" actId="1076"/>
          <ac:picMkLst>
            <pc:docMk/>
            <pc:sldMk cId="3394314830" sldId="277"/>
            <ac:picMk id="9" creationId="{303EA2F0-65B5-DDFB-C376-CFC19C7CC496}"/>
          </ac:picMkLst>
        </pc:picChg>
        <pc:picChg chg="add mod">
          <ac:chgData name="Raymer, Michael L." userId="96c2fb1d-e79c-4ca3-9876-783e98fdd04a" providerId="ADAL" clId="{CA821117-E57D-41EF-B8E8-D956A9411EE5}" dt="2024-05-21T18:21:04.656" v="4838" actId="1076"/>
          <ac:picMkLst>
            <pc:docMk/>
            <pc:sldMk cId="3394314830" sldId="277"/>
            <ac:picMk id="11" creationId="{3ED4F843-90B2-AEA0-3011-3AC6C5B017D7}"/>
          </ac:picMkLst>
        </pc:picChg>
        <pc:picChg chg="add mod">
          <ac:chgData name="Raymer, Michael L." userId="96c2fb1d-e79c-4ca3-9876-783e98fdd04a" providerId="ADAL" clId="{CA821117-E57D-41EF-B8E8-D956A9411EE5}" dt="2024-05-21T18:21:09.407" v="4839" actId="1076"/>
          <ac:picMkLst>
            <pc:docMk/>
            <pc:sldMk cId="3394314830" sldId="277"/>
            <ac:picMk id="13" creationId="{8AD6922C-119F-3C3C-F8DD-008F07076149}"/>
          </ac:picMkLst>
        </pc:picChg>
      </pc:sldChg>
      <pc:sldChg chg="addSp modSp new mod modClrScheme chgLayout">
        <pc:chgData name="Raymer, Michael L." userId="96c2fb1d-e79c-4ca3-9876-783e98fdd04a" providerId="ADAL" clId="{CA821117-E57D-41EF-B8E8-D956A9411EE5}" dt="2024-05-21T18:41:38.597" v="5311"/>
        <pc:sldMkLst>
          <pc:docMk/>
          <pc:sldMk cId="2123980517" sldId="278"/>
        </pc:sldMkLst>
        <pc:spChg chg="mod ord">
          <ac:chgData name="Raymer, Michael L." userId="96c2fb1d-e79c-4ca3-9876-783e98fdd04a" providerId="ADAL" clId="{CA821117-E57D-41EF-B8E8-D956A9411EE5}" dt="2024-05-21T18:38:38.655" v="4988" actId="700"/>
          <ac:spMkLst>
            <pc:docMk/>
            <pc:sldMk cId="2123980517" sldId="278"/>
            <ac:spMk id="2" creationId="{9ADC4D16-7DCA-D015-4A49-519355EA4FA3}"/>
          </ac:spMkLst>
        </pc:spChg>
        <pc:spChg chg="mod ord">
          <ac:chgData name="Raymer, Michael L." userId="96c2fb1d-e79c-4ca3-9876-783e98fdd04a" providerId="ADAL" clId="{CA821117-E57D-41EF-B8E8-D956A9411EE5}" dt="2024-05-21T18:38:38.655" v="4988" actId="700"/>
          <ac:spMkLst>
            <pc:docMk/>
            <pc:sldMk cId="2123980517" sldId="278"/>
            <ac:spMk id="3" creationId="{F921FFEA-AF6D-E71C-06C6-0339D347599D}"/>
          </ac:spMkLst>
        </pc:spChg>
        <pc:spChg chg="add mod ord">
          <ac:chgData name="Raymer, Michael L." userId="96c2fb1d-e79c-4ca3-9876-783e98fdd04a" providerId="ADAL" clId="{CA821117-E57D-41EF-B8E8-D956A9411EE5}" dt="2024-05-21T18:38:42.066" v="5003" actId="20577"/>
          <ac:spMkLst>
            <pc:docMk/>
            <pc:sldMk cId="2123980517" sldId="278"/>
            <ac:spMk id="4" creationId="{59A57BF7-7E61-8D49-3AA9-682E19F77A6F}"/>
          </ac:spMkLst>
        </pc:spChg>
        <pc:spChg chg="add mod ord">
          <ac:chgData name="Raymer, Michael L." userId="96c2fb1d-e79c-4ca3-9876-783e98fdd04a" providerId="ADAL" clId="{CA821117-E57D-41EF-B8E8-D956A9411EE5}" dt="2024-05-21T18:41:38.597" v="5311"/>
          <ac:spMkLst>
            <pc:docMk/>
            <pc:sldMk cId="2123980517" sldId="278"/>
            <ac:spMk id="5" creationId="{6E233AEF-B825-06F8-469D-C5D1B247A993}"/>
          </ac:spMkLst>
        </pc:spChg>
        <pc:picChg chg="add mod">
          <ac:chgData name="Raymer, Michael L." userId="96c2fb1d-e79c-4ca3-9876-783e98fdd04a" providerId="ADAL" clId="{CA821117-E57D-41EF-B8E8-D956A9411EE5}" dt="2024-05-21T18:41:19.700" v="5308" actId="1076"/>
          <ac:picMkLst>
            <pc:docMk/>
            <pc:sldMk cId="2123980517" sldId="278"/>
            <ac:picMk id="7" creationId="{DFFF7201-66F4-5D67-65FE-C5F4D01929ED}"/>
          </ac:picMkLst>
        </pc:picChg>
      </pc:sldChg>
      <pc:sldChg chg="modSp new mod">
        <pc:chgData name="Raymer, Michael L." userId="96c2fb1d-e79c-4ca3-9876-783e98fdd04a" providerId="ADAL" clId="{CA821117-E57D-41EF-B8E8-D956A9411EE5}" dt="2024-05-21T18:43:33.839" v="5714" actId="115"/>
        <pc:sldMkLst>
          <pc:docMk/>
          <pc:sldMk cId="2568022141" sldId="279"/>
        </pc:sldMkLst>
        <pc:spChg chg="mod">
          <ac:chgData name="Raymer, Michael L." userId="96c2fb1d-e79c-4ca3-9876-783e98fdd04a" providerId="ADAL" clId="{CA821117-E57D-41EF-B8E8-D956A9411EE5}" dt="2024-05-21T18:42:17.598" v="5323" actId="20577"/>
          <ac:spMkLst>
            <pc:docMk/>
            <pc:sldMk cId="2568022141" sldId="279"/>
            <ac:spMk id="2" creationId="{D85B226E-9CFD-0927-49B8-0A17DA6942F9}"/>
          </ac:spMkLst>
        </pc:spChg>
        <pc:spChg chg="mod">
          <ac:chgData name="Raymer, Michael L." userId="96c2fb1d-e79c-4ca3-9876-783e98fdd04a" providerId="ADAL" clId="{CA821117-E57D-41EF-B8E8-D956A9411EE5}" dt="2024-05-21T18:43:33.839" v="5714" actId="115"/>
          <ac:spMkLst>
            <pc:docMk/>
            <pc:sldMk cId="2568022141" sldId="279"/>
            <ac:spMk id="3" creationId="{17CFAD01-BE88-D025-2E51-BBA8EB646A3D}"/>
          </ac:spMkLst>
        </pc:spChg>
      </pc:sldChg>
      <pc:sldChg chg="addSp delSp modSp new mod">
        <pc:chgData name="Raymer, Michael L." userId="96c2fb1d-e79c-4ca3-9876-783e98fdd04a" providerId="ADAL" clId="{CA821117-E57D-41EF-B8E8-D956A9411EE5}" dt="2024-05-21T18:58:00.706" v="5961" actId="1076"/>
        <pc:sldMkLst>
          <pc:docMk/>
          <pc:sldMk cId="2506253109" sldId="280"/>
        </pc:sldMkLst>
        <pc:spChg chg="mod">
          <ac:chgData name="Raymer, Michael L." userId="96c2fb1d-e79c-4ca3-9876-783e98fdd04a" providerId="ADAL" clId="{CA821117-E57D-41EF-B8E8-D956A9411EE5}" dt="2024-05-21T18:43:48.400" v="5722" actId="20577"/>
          <ac:spMkLst>
            <pc:docMk/>
            <pc:sldMk cId="2506253109" sldId="280"/>
            <ac:spMk id="2" creationId="{1819D344-015D-6F7B-C8AB-648ABC76D314}"/>
          </ac:spMkLst>
        </pc:spChg>
        <pc:spChg chg="del">
          <ac:chgData name="Raymer, Michael L." userId="96c2fb1d-e79c-4ca3-9876-783e98fdd04a" providerId="ADAL" clId="{CA821117-E57D-41EF-B8E8-D956A9411EE5}" dt="2024-05-21T18:44:04.885" v="5723" actId="478"/>
          <ac:spMkLst>
            <pc:docMk/>
            <pc:sldMk cId="2506253109" sldId="280"/>
            <ac:spMk id="3" creationId="{D542F691-3935-F950-C1B4-1ED564D05AF6}"/>
          </ac:spMkLst>
        </pc:spChg>
        <pc:spChg chg="add mod">
          <ac:chgData name="Raymer, Michael L." userId="96c2fb1d-e79c-4ca3-9876-783e98fdd04a" providerId="ADAL" clId="{CA821117-E57D-41EF-B8E8-D956A9411EE5}" dt="2024-05-21T18:49:55.197" v="5766" actId="242"/>
          <ac:spMkLst>
            <pc:docMk/>
            <pc:sldMk cId="2506253109" sldId="280"/>
            <ac:spMk id="7" creationId="{F1623DC3-185B-A68D-44C9-ADAE1EE248B1}"/>
          </ac:spMkLst>
        </pc:spChg>
        <pc:spChg chg="add mod">
          <ac:chgData name="Raymer, Michael L." userId="96c2fb1d-e79c-4ca3-9876-783e98fdd04a" providerId="ADAL" clId="{CA821117-E57D-41EF-B8E8-D956A9411EE5}" dt="2024-05-21T18:50:46.093" v="5797" actId="1076"/>
          <ac:spMkLst>
            <pc:docMk/>
            <pc:sldMk cId="2506253109" sldId="280"/>
            <ac:spMk id="8" creationId="{21BFA752-3C2B-7893-DD27-FF0523E7364D}"/>
          </ac:spMkLst>
        </pc:spChg>
        <pc:spChg chg="add mod">
          <ac:chgData name="Raymer, Michael L." userId="96c2fb1d-e79c-4ca3-9876-783e98fdd04a" providerId="ADAL" clId="{CA821117-E57D-41EF-B8E8-D956A9411EE5}" dt="2024-05-21T18:51:19.624" v="5837" actId="1076"/>
          <ac:spMkLst>
            <pc:docMk/>
            <pc:sldMk cId="2506253109" sldId="280"/>
            <ac:spMk id="9" creationId="{3F5EA70F-01EE-FB1E-E4EA-66A04F072FE4}"/>
          </ac:spMkLst>
        </pc:spChg>
        <pc:spChg chg="add del">
          <ac:chgData name="Raymer, Michael L." userId="96c2fb1d-e79c-4ca3-9876-783e98fdd04a" providerId="ADAL" clId="{CA821117-E57D-41EF-B8E8-D956A9411EE5}" dt="2024-05-21T18:51:37.224" v="5839" actId="478"/>
          <ac:spMkLst>
            <pc:docMk/>
            <pc:sldMk cId="2506253109" sldId="280"/>
            <ac:spMk id="10" creationId="{DDB5114B-E38B-6C0A-1F6A-FE2B78040ADB}"/>
          </ac:spMkLst>
        </pc:spChg>
        <pc:spChg chg="add mod">
          <ac:chgData name="Raymer, Michael L." userId="96c2fb1d-e79c-4ca3-9876-783e98fdd04a" providerId="ADAL" clId="{CA821117-E57D-41EF-B8E8-D956A9411EE5}" dt="2024-05-21T18:54:37.877" v="5922" actId="1076"/>
          <ac:spMkLst>
            <pc:docMk/>
            <pc:sldMk cId="2506253109" sldId="280"/>
            <ac:spMk id="11" creationId="{786976A1-15BB-9840-8787-BD126D616C8B}"/>
          </ac:spMkLst>
        </pc:spChg>
        <pc:spChg chg="add mod">
          <ac:chgData name="Raymer, Michael L." userId="96c2fb1d-e79c-4ca3-9876-783e98fdd04a" providerId="ADAL" clId="{CA821117-E57D-41EF-B8E8-D956A9411EE5}" dt="2024-05-21T18:54:37.877" v="5922" actId="1076"/>
          <ac:spMkLst>
            <pc:docMk/>
            <pc:sldMk cId="2506253109" sldId="280"/>
            <ac:spMk id="13" creationId="{5C620FF0-3FC4-417A-50E3-77BCD5AA7C0D}"/>
          </ac:spMkLst>
        </pc:spChg>
        <pc:spChg chg="add mod">
          <ac:chgData name="Raymer, Michael L." userId="96c2fb1d-e79c-4ca3-9876-783e98fdd04a" providerId="ADAL" clId="{CA821117-E57D-41EF-B8E8-D956A9411EE5}" dt="2024-05-21T18:56:04.334" v="5942" actId="164"/>
          <ac:spMkLst>
            <pc:docMk/>
            <pc:sldMk cId="2506253109" sldId="280"/>
            <ac:spMk id="14" creationId="{8B76FB20-B4E7-59DA-E9E4-77E69ADB58AB}"/>
          </ac:spMkLst>
        </pc:spChg>
        <pc:spChg chg="add mod">
          <ac:chgData name="Raymer, Michael L." userId="96c2fb1d-e79c-4ca3-9876-783e98fdd04a" providerId="ADAL" clId="{CA821117-E57D-41EF-B8E8-D956A9411EE5}" dt="2024-05-21T18:56:04.334" v="5942" actId="164"/>
          <ac:spMkLst>
            <pc:docMk/>
            <pc:sldMk cId="2506253109" sldId="280"/>
            <ac:spMk id="15" creationId="{188B1A09-88BE-5916-AD2C-87298D893FE3}"/>
          </ac:spMkLst>
        </pc:spChg>
        <pc:spChg chg="mod">
          <ac:chgData name="Raymer, Michael L." userId="96c2fb1d-e79c-4ca3-9876-783e98fdd04a" providerId="ADAL" clId="{CA821117-E57D-41EF-B8E8-D956A9411EE5}" dt="2024-05-21T18:56:07.200" v="5943" actId="571"/>
          <ac:spMkLst>
            <pc:docMk/>
            <pc:sldMk cId="2506253109" sldId="280"/>
            <ac:spMk id="18" creationId="{28B1E2FA-11CF-2AA4-4413-A99E53F553F3}"/>
          </ac:spMkLst>
        </pc:spChg>
        <pc:spChg chg="mod">
          <ac:chgData name="Raymer, Michael L." userId="96c2fb1d-e79c-4ca3-9876-783e98fdd04a" providerId="ADAL" clId="{CA821117-E57D-41EF-B8E8-D956A9411EE5}" dt="2024-05-21T18:56:07.200" v="5943" actId="571"/>
          <ac:spMkLst>
            <pc:docMk/>
            <pc:sldMk cId="2506253109" sldId="280"/>
            <ac:spMk id="19" creationId="{9DC8B765-8A63-EFEE-5E13-1EABA0A763B0}"/>
          </ac:spMkLst>
        </pc:spChg>
        <pc:spChg chg="mod">
          <ac:chgData name="Raymer, Michael L." userId="96c2fb1d-e79c-4ca3-9876-783e98fdd04a" providerId="ADAL" clId="{CA821117-E57D-41EF-B8E8-D956A9411EE5}" dt="2024-05-21T18:56:18.263" v="5944" actId="571"/>
          <ac:spMkLst>
            <pc:docMk/>
            <pc:sldMk cId="2506253109" sldId="280"/>
            <ac:spMk id="21" creationId="{C5A923D4-9965-5876-C831-56AD1E39DB34}"/>
          </ac:spMkLst>
        </pc:spChg>
        <pc:spChg chg="mod">
          <ac:chgData name="Raymer, Michael L." userId="96c2fb1d-e79c-4ca3-9876-783e98fdd04a" providerId="ADAL" clId="{CA821117-E57D-41EF-B8E8-D956A9411EE5}" dt="2024-05-21T18:56:18.263" v="5944" actId="571"/>
          <ac:spMkLst>
            <pc:docMk/>
            <pc:sldMk cId="2506253109" sldId="280"/>
            <ac:spMk id="22" creationId="{D00BE4D8-18B5-1581-6C16-FB1DB5CAE322}"/>
          </ac:spMkLst>
        </pc:spChg>
        <pc:spChg chg="mod">
          <ac:chgData name="Raymer, Michael L." userId="96c2fb1d-e79c-4ca3-9876-783e98fdd04a" providerId="ADAL" clId="{CA821117-E57D-41EF-B8E8-D956A9411EE5}" dt="2024-05-21T18:57:54.148" v="5960"/>
          <ac:spMkLst>
            <pc:docMk/>
            <pc:sldMk cId="2506253109" sldId="280"/>
            <ac:spMk id="40" creationId="{D3C7B99A-9E4C-F378-3474-0DE9BE413700}"/>
          </ac:spMkLst>
        </pc:spChg>
        <pc:grpChg chg="add mod">
          <ac:chgData name="Raymer, Michael L." userId="96c2fb1d-e79c-4ca3-9876-783e98fdd04a" providerId="ADAL" clId="{CA821117-E57D-41EF-B8E8-D956A9411EE5}" dt="2024-05-21T18:56:04.334" v="5942" actId="164"/>
          <ac:grpSpMkLst>
            <pc:docMk/>
            <pc:sldMk cId="2506253109" sldId="280"/>
            <ac:grpSpMk id="16" creationId="{561931A8-28DC-D93A-16CC-3F852D10FDF3}"/>
          </ac:grpSpMkLst>
        </pc:grpChg>
        <pc:grpChg chg="add mod">
          <ac:chgData name="Raymer, Michael L." userId="96c2fb1d-e79c-4ca3-9876-783e98fdd04a" providerId="ADAL" clId="{CA821117-E57D-41EF-B8E8-D956A9411EE5}" dt="2024-05-21T18:56:07.200" v="5943" actId="571"/>
          <ac:grpSpMkLst>
            <pc:docMk/>
            <pc:sldMk cId="2506253109" sldId="280"/>
            <ac:grpSpMk id="17" creationId="{EF63F295-00F2-63B9-2547-CA22565B208D}"/>
          </ac:grpSpMkLst>
        </pc:grpChg>
        <pc:grpChg chg="add mod">
          <ac:chgData name="Raymer, Michael L." userId="96c2fb1d-e79c-4ca3-9876-783e98fdd04a" providerId="ADAL" clId="{CA821117-E57D-41EF-B8E8-D956A9411EE5}" dt="2024-05-21T18:56:18.263" v="5944" actId="571"/>
          <ac:grpSpMkLst>
            <pc:docMk/>
            <pc:sldMk cId="2506253109" sldId="280"/>
            <ac:grpSpMk id="20" creationId="{2A085497-FED8-30F6-5171-BD2A57D2F1A6}"/>
          </ac:grpSpMkLst>
        </pc:grpChg>
        <pc:grpChg chg="add mod">
          <ac:chgData name="Raymer, Michael L." userId="96c2fb1d-e79c-4ca3-9876-783e98fdd04a" providerId="ADAL" clId="{CA821117-E57D-41EF-B8E8-D956A9411EE5}" dt="2024-05-21T18:58:00.706" v="5961" actId="1076"/>
          <ac:grpSpMkLst>
            <pc:docMk/>
            <pc:sldMk cId="2506253109" sldId="280"/>
            <ac:grpSpMk id="38" creationId="{57D6BD2B-3C1E-F4E3-B34E-DA51D5FE97A4}"/>
          </ac:grpSpMkLst>
        </pc:grpChg>
        <pc:graphicFrameChg chg="add mod modGraphic">
          <ac:chgData name="Raymer, Michael L." userId="96c2fb1d-e79c-4ca3-9876-783e98fdd04a" providerId="ADAL" clId="{CA821117-E57D-41EF-B8E8-D956A9411EE5}" dt="2024-05-21T18:49:23.732" v="5758" actId="1076"/>
          <ac:graphicFrameMkLst>
            <pc:docMk/>
            <pc:sldMk cId="2506253109" sldId="280"/>
            <ac:graphicFrameMk id="6" creationId="{F7BFEE31-2433-38C0-BC45-38DA37069A1B}"/>
          </ac:graphicFrameMkLst>
        </pc:graphicFrameChg>
        <pc:picChg chg="mod">
          <ac:chgData name="Raymer, Michael L." userId="96c2fb1d-e79c-4ca3-9876-783e98fdd04a" providerId="ADAL" clId="{CA821117-E57D-41EF-B8E8-D956A9411EE5}" dt="2024-05-21T18:57:54.148" v="5960"/>
          <ac:picMkLst>
            <pc:docMk/>
            <pc:sldMk cId="2506253109" sldId="280"/>
            <ac:picMk id="39" creationId="{D8E74205-4113-EC6B-D56E-5128CA0CDE7E}"/>
          </ac:picMkLst>
        </pc:picChg>
        <pc:cxnChg chg="add mod">
          <ac:chgData name="Raymer, Michael L." userId="96c2fb1d-e79c-4ca3-9876-783e98fdd04a" providerId="ADAL" clId="{CA821117-E57D-41EF-B8E8-D956A9411EE5}" dt="2024-05-21T18:56:48.002" v="5947" actId="17032"/>
          <ac:cxnSpMkLst>
            <pc:docMk/>
            <pc:sldMk cId="2506253109" sldId="280"/>
            <ac:cxnSpMk id="24" creationId="{6CA2DBF2-BDDF-8780-2786-18F00E08DF69}"/>
          </ac:cxnSpMkLst>
        </pc:cxnChg>
        <pc:cxnChg chg="add mod">
          <ac:chgData name="Raymer, Michael L." userId="96c2fb1d-e79c-4ca3-9876-783e98fdd04a" providerId="ADAL" clId="{CA821117-E57D-41EF-B8E8-D956A9411EE5}" dt="2024-05-21T18:57:13.064" v="5954" actId="14100"/>
          <ac:cxnSpMkLst>
            <pc:docMk/>
            <pc:sldMk cId="2506253109" sldId="280"/>
            <ac:cxnSpMk id="26" creationId="{A76DEF87-B3DE-A179-D0FB-CE03C093802E}"/>
          </ac:cxnSpMkLst>
        </pc:cxnChg>
        <pc:cxnChg chg="add mod">
          <ac:chgData name="Raymer, Michael L." userId="96c2fb1d-e79c-4ca3-9876-783e98fdd04a" providerId="ADAL" clId="{CA821117-E57D-41EF-B8E8-D956A9411EE5}" dt="2024-05-21T18:57:17.657" v="5956" actId="14100"/>
          <ac:cxnSpMkLst>
            <pc:docMk/>
            <pc:sldMk cId="2506253109" sldId="280"/>
            <ac:cxnSpMk id="29" creationId="{9A8F6416-F1F4-BBF8-AEB6-6C6C3E5313C4}"/>
          </ac:cxnSpMkLst>
        </pc:cxnChg>
        <pc:cxnChg chg="add mod">
          <ac:chgData name="Raymer, Michael L." userId="96c2fb1d-e79c-4ca3-9876-783e98fdd04a" providerId="ADAL" clId="{CA821117-E57D-41EF-B8E8-D956A9411EE5}" dt="2024-05-21T18:57:33.272" v="5959" actId="14100"/>
          <ac:cxnSpMkLst>
            <pc:docMk/>
            <pc:sldMk cId="2506253109" sldId="280"/>
            <ac:cxnSpMk id="35" creationId="{F93B6389-1896-36B8-70E5-AF1DC0CB21CE}"/>
          </ac:cxnSpMkLst>
        </pc:cxnChg>
      </pc:sldChg>
      <pc:sldChg chg="modSp new mod">
        <pc:chgData name="Raymer, Michael L." userId="96c2fb1d-e79c-4ca3-9876-783e98fdd04a" providerId="ADAL" clId="{CA821117-E57D-41EF-B8E8-D956A9411EE5}" dt="2024-05-21T19:02:12.099" v="6146" actId="20577"/>
        <pc:sldMkLst>
          <pc:docMk/>
          <pc:sldMk cId="3825948935" sldId="281"/>
        </pc:sldMkLst>
        <pc:spChg chg="mod">
          <ac:chgData name="Raymer, Michael L." userId="96c2fb1d-e79c-4ca3-9876-783e98fdd04a" providerId="ADAL" clId="{CA821117-E57D-41EF-B8E8-D956A9411EE5}" dt="2024-05-21T19:02:12.099" v="6146" actId="20577"/>
          <ac:spMkLst>
            <pc:docMk/>
            <pc:sldMk cId="3825948935" sldId="281"/>
            <ac:spMk id="2" creationId="{A5113084-420D-B405-AB64-EF819043531F}"/>
          </ac:spMkLst>
        </pc:spChg>
        <pc:spChg chg="mod">
          <ac:chgData name="Raymer, Michael L." userId="96c2fb1d-e79c-4ca3-9876-783e98fdd04a" providerId="ADAL" clId="{CA821117-E57D-41EF-B8E8-D956A9411EE5}" dt="2024-05-21T19:02:02.330" v="6145" actId="14100"/>
          <ac:spMkLst>
            <pc:docMk/>
            <pc:sldMk cId="3825948935" sldId="281"/>
            <ac:spMk id="3" creationId="{AC6700E7-3A28-A4A6-5D1C-5CDF5C1659E3}"/>
          </ac:spMkLst>
        </pc:spChg>
      </pc:sldChg>
      <pc:sldChg chg="addSp delSp modSp new mod">
        <pc:chgData name="Raymer, Michael L." userId="96c2fb1d-e79c-4ca3-9876-783e98fdd04a" providerId="ADAL" clId="{CA821117-E57D-41EF-B8E8-D956A9411EE5}" dt="2024-05-21T19:05:57.030" v="6633" actId="20577"/>
        <pc:sldMkLst>
          <pc:docMk/>
          <pc:sldMk cId="2749387189" sldId="282"/>
        </pc:sldMkLst>
        <pc:spChg chg="mod">
          <ac:chgData name="Raymer, Michael L." userId="96c2fb1d-e79c-4ca3-9876-783e98fdd04a" providerId="ADAL" clId="{CA821117-E57D-41EF-B8E8-D956A9411EE5}" dt="2024-05-21T19:04:19.620" v="6561" actId="20577"/>
          <ac:spMkLst>
            <pc:docMk/>
            <pc:sldMk cId="2749387189" sldId="282"/>
            <ac:spMk id="2" creationId="{088A9D5A-87D1-C4CB-1680-C9632CCADC91}"/>
          </ac:spMkLst>
        </pc:spChg>
        <pc:spChg chg="mod">
          <ac:chgData name="Raymer, Michael L." userId="96c2fb1d-e79c-4ca3-9876-783e98fdd04a" providerId="ADAL" clId="{CA821117-E57D-41EF-B8E8-D956A9411EE5}" dt="2024-05-21T19:05:57.030" v="6633" actId="20577"/>
          <ac:spMkLst>
            <pc:docMk/>
            <pc:sldMk cId="2749387189" sldId="282"/>
            <ac:spMk id="3" creationId="{CFBB31E5-AF04-1F30-12D3-F4D360955927}"/>
          </ac:spMkLst>
        </pc:spChg>
        <pc:picChg chg="add del mod">
          <ac:chgData name="Raymer, Michael L." userId="96c2fb1d-e79c-4ca3-9876-783e98fdd04a" providerId="ADAL" clId="{CA821117-E57D-41EF-B8E8-D956A9411EE5}" dt="2024-05-21T19:05:03" v="6628" actId="478"/>
          <ac:picMkLst>
            <pc:docMk/>
            <pc:sldMk cId="2749387189" sldId="282"/>
            <ac:picMk id="7" creationId="{9AC01997-7191-6719-44D6-D6CE7A91904D}"/>
          </ac:picMkLst>
        </pc:picChg>
        <pc:picChg chg="add mod">
          <ac:chgData name="Raymer, Michael L." userId="96c2fb1d-e79c-4ca3-9876-783e98fdd04a" providerId="ADAL" clId="{CA821117-E57D-41EF-B8E8-D956A9411EE5}" dt="2024-05-21T19:05:41.309" v="6632" actId="1076"/>
          <ac:picMkLst>
            <pc:docMk/>
            <pc:sldMk cId="2749387189" sldId="282"/>
            <ac:picMk id="9" creationId="{967259B4-4151-8DEC-81C5-4984D0D57D27}"/>
          </ac:picMkLst>
        </pc:picChg>
      </pc:sldChg>
      <pc:sldChg chg="addSp modSp new mod modNotesTx">
        <pc:chgData name="Raymer, Michael L." userId="96c2fb1d-e79c-4ca3-9876-783e98fdd04a" providerId="ADAL" clId="{CA821117-E57D-41EF-B8E8-D956A9411EE5}" dt="2024-05-22T13:55:02.474" v="8033" actId="20577"/>
        <pc:sldMkLst>
          <pc:docMk/>
          <pc:sldMk cId="4192213438" sldId="283"/>
        </pc:sldMkLst>
        <pc:spChg chg="mod">
          <ac:chgData name="Raymer, Michael L." userId="96c2fb1d-e79c-4ca3-9876-783e98fdd04a" providerId="ADAL" clId="{CA821117-E57D-41EF-B8E8-D956A9411EE5}" dt="2024-05-21T19:06:04.837" v="6652" actId="20577"/>
          <ac:spMkLst>
            <pc:docMk/>
            <pc:sldMk cId="4192213438" sldId="283"/>
            <ac:spMk id="2" creationId="{FC17B787-712D-D131-B18D-F33178F56909}"/>
          </ac:spMkLst>
        </pc:spChg>
        <pc:spChg chg="mod">
          <ac:chgData name="Raymer, Michael L." userId="96c2fb1d-e79c-4ca3-9876-783e98fdd04a" providerId="ADAL" clId="{CA821117-E57D-41EF-B8E8-D956A9411EE5}" dt="2024-05-21T19:07:03.515" v="6887" actId="20577"/>
          <ac:spMkLst>
            <pc:docMk/>
            <pc:sldMk cId="4192213438" sldId="283"/>
            <ac:spMk id="3" creationId="{1F5FE552-2262-3EC9-4A55-4107993F6990}"/>
          </ac:spMkLst>
        </pc:spChg>
        <pc:spChg chg="add mod">
          <ac:chgData name="Raymer, Michael L." userId="96c2fb1d-e79c-4ca3-9876-783e98fdd04a" providerId="ADAL" clId="{CA821117-E57D-41EF-B8E8-D956A9411EE5}" dt="2024-05-21T19:07:47.154" v="6890" actId="20577"/>
          <ac:spMkLst>
            <pc:docMk/>
            <pc:sldMk cId="4192213438" sldId="283"/>
            <ac:spMk id="7" creationId="{A8B7D21F-512A-DED0-74AB-5A4B75FB34EA}"/>
          </ac:spMkLst>
        </pc:spChg>
      </pc:sldChg>
      <pc:sldChg chg="addSp modSp new mod">
        <pc:chgData name="Raymer, Michael L." userId="96c2fb1d-e79c-4ca3-9876-783e98fdd04a" providerId="ADAL" clId="{CA821117-E57D-41EF-B8E8-D956A9411EE5}" dt="2024-05-21T19:46:44.383" v="7222" actId="113"/>
        <pc:sldMkLst>
          <pc:docMk/>
          <pc:sldMk cId="209194778" sldId="284"/>
        </pc:sldMkLst>
        <pc:spChg chg="mod">
          <ac:chgData name="Raymer, Michael L." userId="96c2fb1d-e79c-4ca3-9876-783e98fdd04a" providerId="ADAL" clId="{CA821117-E57D-41EF-B8E8-D956A9411EE5}" dt="2024-05-21T19:08:08.753" v="6907" actId="20577"/>
          <ac:spMkLst>
            <pc:docMk/>
            <pc:sldMk cId="209194778" sldId="284"/>
            <ac:spMk id="2" creationId="{DF76A9E1-E82E-6A2C-E2C4-0F82CC954692}"/>
          </ac:spMkLst>
        </pc:spChg>
        <pc:spChg chg="mod">
          <ac:chgData name="Raymer, Michael L." userId="96c2fb1d-e79c-4ca3-9876-783e98fdd04a" providerId="ADAL" clId="{CA821117-E57D-41EF-B8E8-D956A9411EE5}" dt="2024-05-21T19:08:39.597" v="7064" actId="20577"/>
          <ac:spMkLst>
            <pc:docMk/>
            <pc:sldMk cId="209194778" sldId="284"/>
            <ac:spMk id="3" creationId="{CB8CFAC2-6CB9-CFA1-557F-067F6225F1DB}"/>
          </ac:spMkLst>
        </pc:spChg>
        <pc:spChg chg="add mod">
          <ac:chgData name="Raymer, Michael L." userId="96c2fb1d-e79c-4ca3-9876-783e98fdd04a" providerId="ADAL" clId="{CA821117-E57D-41EF-B8E8-D956A9411EE5}" dt="2024-05-21T19:13:04.463" v="7086" actId="20577"/>
          <ac:spMkLst>
            <pc:docMk/>
            <pc:sldMk cId="209194778" sldId="284"/>
            <ac:spMk id="7" creationId="{ABAC5370-289F-6A91-71DC-64A729309933}"/>
          </ac:spMkLst>
        </pc:spChg>
        <pc:spChg chg="mod">
          <ac:chgData name="Raymer, Michael L." userId="96c2fb1d-e79c-4ca3-9876-783e98fdd04a" providerId="ADAL" clId="{CA821117-E57D-41EF-B8E8-D956A9411EE5}" dt="2024-05-21T19:46:40.517" v="7221" actId="113"/>
          <ac:spMkLst>
            <pc:docMk/>
            <pc:sldMk cId="209194778" sldId="284"/>
            <ac:spMk id="10" creationId="{79D3B4DA-0557-B900-5B8D-8734E1010C05}"/>
          </ac:spMkLst>
        </pc:spChg>
        <pc:spChg chg="add mod">
          <ac:chgData name="Raymer, Michael L." userId="96c2fb1d-e79c-4ca3-9876-783e98fdd04a" providerId="ADAL" clId="{CA821117-E57D-41EF-B8E8-D956A9411EE5}" dt="2024-05-21T19:45:45.410" v="7209" actId="1038"/>
          <ac:spMkLst>
            <pc:docMk/>
            <pc:sldMk cId="209194778" sldId="284"/>
            <ac:spMk id="14" creationId="{29D21D42-C9D4-18D4-2559-5973798B74D4}"/>
          </ac:spMkLst>
        </pc:spChg>
        <pc:spChg chg="add mod">
          <ac:chgData name="Raymer, Michael L." userId="96c2fb1d-e79c-4ca3-9876-783e98fdd04a" providerId="ADAL" clId="{CA821117-E57D-41EF-B8E8-D956A9411EE5}" dt="2024-05-21T19:46:44.383" v="7222" actId="113"/>
          <ac:spMkLst>
            <pc:docMk/>
            <pc:sldMk cId="209194778" sldId="284"/>
            <ac:spMk id="15" creationId="{6EDB8F94-CDB2-AAD2-3DDB-F5B903855E5C}"/>
          </ac:spMkLst>
        </pc:spChg>
        <pc:grpChg chg="add mod">
          <ac:chgData name="Raymer, Michael L." userId="96c2fb1d-e79c-4ca3-9876-783e98fdd04a" providerId="ADAL" clId="{CA821117-E57D-41EF-B8E8-D956A9411EE5}" dt="2024-05-21T19:45:45.410" v="7209" actId="1038"/>
          <ac:grpSpMkLst>
            <pc:docMk/>
            <pc:sldMk cId="209194778" sldId="284"/>
            <ac:grpSpMk id="8" creationId="{4D10520C-388B-3047-B6BF-7221CA32D871}"/>
          </ac:grpSpMkLst>
        </pc:grpChg>
        <pc:picChg chg="add mod">
          <ac:chgData name="Raymer, Michael L." userId="96c2fb1d-e79c-4ca3-9876-783e98fdd04a" providerId="ADAL" clId="{CA821117-E57D-41EF-B8E8-D956A9411EE5}" dt="2024-05-21T19:45:45.410" v="7209" actId="1038"/>
          <ac:picMkLst>
            <pc:docMk/>
            <pc:sldMk cId="209194778" sldId="284"/>
            <ac:picMk id="11" creationId="{273C2B27-9B8E-C134-822B-872E630482E6}"/>
          </ac:picMkLst>
        </pc:picChg>
        <pc:inkChg chg="mod">
          <ac:chgData name="Raymer, Michael L." userId="96c2fb1d-e79c-4ca3-9876-783e98fdd04a" providerId="ADAL" clId="{CA821117-E57D-41EF-B8E8-D956A9411EE5}" dt="2024-05-21T19:43:55.390" v="7087"/>
          <ac:inkMkLst>
            <pc:docMk/>
            <pc:sldMk cId="209194778" sldId="284"/>
            <ac:inkMk id="9" creationId="{AB397F27-AF3C-199E-7D96-1E5067342011}"/>
          </ac:inkMkLst>
        </pc:inkChg>
        <pc:cxnChg chg="add mod">
          <ac:chgData name="Raymer, Michael L." userId="96c2fb1d-e79c-4ca3-9876-783e98fdd04a" providerId="ADAL" clId="{CA821117-E57D-41EF-B8E8-D956A9411EE5}" dt="2024-05-21T19:46:32.379" v="7220" actId="20577"/>
          <ac:cxnSpMkLst>
            <pc:docMk/>
            <pc:sldMk cId="209194778" sldId="284"/>
            <ac:cxnSpMk id="13" creationId="{D3DA2B14-6721-3E05-1107-DC60EA150DB8}"/>
          </ac:cxnSpMkLst>
        </pc:cxnChg>
      </pc:sldChg>
      <pc:sldChg chg="addSp delSp modSp new mod">
        <pc:chgData name="Raymer, Michael L." userId="96c2fb1d-e79c-4ca3-9876-783e98fdd04a" providerId="ADAL" clId="{CA821117-E57D-41EF-B8E8-D956A9411EE5}" dt="2024-05-22T13:40:25.174" v="7573" actId="113"/>
        <pc:sldMkLst>
          <pc:docMk/>
          <pc:sldMk cId="585598080" sldId="285"/>
        </pc:sldMkLst>
        <pc:spChg chg="mod">
          <ac:chgData name="Raymer, Michael L." userId="96c2fb1d-e79c-4ca3-9876-783e98fdd04a" providerId="ADAL" clId="{CA821117-E57D-41EF-B8E8-D956A9411EE5}" dt="2024-05-21T19:48:14.287" v="7275" actId="20577"/>
          <ac:spMkLst>
            <pc:docMk/>
            <pc:sldMk cId="585598080" sldId="285"/>
            <ac:spMk id="2" creationId="{0743B836-C392-3A6D-F7B2-6FACA98096DA}"/>
          </ac:spMkLst>
        </pc:spChg>
        <pc:spChg chg="del">
          <ac:chgData name="Raymer, Michael L." userId="96c2fb1d-e79c-4ca3-9876-783e98fdd04a" providerId="ADAL" clId="{CA821117-E57D-41EF-B8E8-D956A9411EE5}" dt="2024-05-22T13:27:39.393" v="7276" actId="478"/>
          <ac:spMkLst>
            <pc:docMk/>
            <pc:sldMk cId="585598080" sldId="285"/>
            <ac:spMk id="3" creationId="{2EAA3CA7-1F63-758D-F98F-7AE740ECE22E}"/>
          </ac:spMkLst>
        </pc:spChg>
        <pc:spChg chg="add 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13" creationId="{19DE2F0F-3279-87CF-3C5C-5677AC532D40}"/>
          </ac:spMkLst>
        </pc:spChg>
        <pc:spChg chg="add mod">
          <ac:chgData name="Raymer, Michael L." userId="96c2fb1d-e79c-4ca3-9876-783e98fdd04a" providerId="ADAL" clId="{CA821117-E57D-41EF-B8E8-D956A9411EE5}" dt="2024-05-22T13:34:57.858" v="7521" actId="20577"/>
          <ac:spMkLst>
            <pc:docMk/>
            <pc:sldMk cId="585598080" sldId="285"/>
            <ac:spMk id="14" creationId="{A2CB8AE4-040F-9821-F0B8-184DEFD32D29}"/>
          </ac:spMkLst>
        </pc:spChg>
        <pc:spChg chg="add mod">
          <ac:chgData name="Raymer, Michael L." userId="96c2fb1d-e79c-4ca3-9876-783e98fdd04a" providerId="ADAL" clId="{CA821117-E57D-41EF-B8E8-D956A9411EE5}" dt="2024-05-22T13:40:22.645" v="7572" actId="113"/>
          <ac:spMkLst>
            <pc:docMk/>
            <pc:sldMk cId="585598080" sldId="285"/>
            <ac:spMk id="15" creationId="{6334E5AA-D53A-5247-E761-CA417E4976FB}"/>
          </ac:spMkLst>
        </pc:spChg>
        <pc:spChg chg="add mod">
          <ac:chgData name="Raymer, Michael L." userId="96c2fb1d-e79c-4ca3-9876-783e98fdd04a" providerId="ADAL" clId="{CA821117-E57D-41EF-B8E8-D956A9411EE5}" dt="2024-05-22T13:35:13.901" v="7536" actId="20577"/>
          <ac:spMkLst>
            <pc:docMk/>
            <pc:sldMk cId="585598080" sldId="285"/>
            <ac:spMk id="16" creationId="{794BF98D-B869-5564-3E9B-EBD08C755021}"/>
          </ac:spMkLst>
        </pc:spChg>
        <pc:spChg chg="add mod">
          <ac:chgData name="Raymer, Michael L." userId="96c2fb1d-e79c-4ca3-9876-783e98fdd04a" providerId="ADAL" clId="{CA821117-E57D-41EF-B8E8-D956A9411EE5}" dt="2024-05-22T13:35:21.964" v="7544" actId="20577"/>
          <ac:spMkLst>
            <pc:docMk/>
            <pc:sldMk cId="585598080" sldId="285"/>
            <ac:spMk id="17" creationId="{E46F5F3C-C552-837D-9131-8E9452F5F2BD}"/>
          </ac:spMkLst>
        </pc:spChg>
        <pc:spChg chg="add mod">
          <ac:chgData name="Raymer, Michael L." userId="96c2fb1d-e79c-4ca3-9876-783e98fdd04a" providerId="ADAL" clId="{CA821117-E57D-41EF-B8E8-D956A9411EE5}" dt="2024-05-22T13:35:34.945" v="7552" actId="20577"/>
          <ac:spMkLst>
            <pc:docMk/>
            <pc:sldMk cId="585598080" sldId="285"/>
            <ac:spMk id="18" creationId="{DB378B0C-8D31-C3C1-CE09-E26516E661BA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21" creationId="{987B22FA-B5CE-0DC0-918F-2B3F03454E17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22" creationId="{6CCC66A4-B353-DDB8-5FEA-03C9176403E6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23" creationId="{648EAE8C-E141-C5DE-A3E5-ED29558DDBB3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24" creationId="{05C8CCE2-549C-2B90-AED3-5F60BB497BE6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25" creationId="{6A3E53E0-79A1-62BB-7E1A-37E320C8EA00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26" creationId="{25EFD05F-80C0-E43B-0DF0-83436938405E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28" creationId="{F04F031C-09BD-FA0B-104D-1062B91C001E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29" creationId="{304B4322-6E45-28B4-6C86-0AADD536249C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30" creationId="{EFC380A0-BA79-995C-FAFE-EB9A0157B4FD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31" creationId="{4E49415F-F309-F15D-3780-6847CDC00B5D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32" creationId="{87E984C7-3F10-7DDA-8B43-C1B76691F9F5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33" creationId="{256CAFDB-65B9-FA40-0FD9-AC5442A55FAA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35" creationId="{CA0FD992-2DB4-1F0C-C1CA-7B7F9F95B24B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36" creationId="{5C5DAF36-FD67-541D-A6C3-A88E7E710132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37" creationId="{54F4894A-C85F-5C26-AC76-4D3D3FCB04C9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38" creationId="{794D08CB-58B5-B945-A65F-714DE8CEEB90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39" creationId="{FC3CC42D-7FB4-F956-3F91-9AAC0D43C303}"/>
          </ac:spMkLst>
        </pc:spChg>
        <pc:spChg chg="mod">
          <ac:chgData name="Raymer, Michael L." userId="96c2fb1d-e79c-4ca3-9876-783e98fdd04a" providerId="ADAL" clId="{CA821117-E57D-41EF-B8E8-D956A9411EE5}" dt="2024-05-22T13:34:38.325" v="7511" actId="255"/>
          <ac:spMkLst>
            <pc:docMk/>
            <pc:sldMk cId="585598080" sldId="285"/>
            <ac:spMk id="40" creationId="{EA1F7DD2-C837-5675-7F56-12BAA45ADC43}"/>
          </ac:spMkLst>
        </pc:spChg>
        <pc:spChg chg="add mod">
          <ac:chgData name="Raymer, Michael L." userId="96c2fb1d-e79c-4ca3-9876-783e98fdd04a" providerId="ADAL" clId="{CA821117-E57D-41EF-B8E8-D956A9411EE5}" dt="2024-05-22T13:32:46.954" v="7478" actId="14100"/>
          <ac:spMkLst>
            <pc:docMk/>
            <pc:sldMk cId="585598080" sldId="285"/>
            <ac:spMk id="42" creationId="{2771DB03-1E21-DE09-ABEE-CCA3791DD6AF}"/>
          </ac:spMkLst>
        </pc:spChg>
        <pc:spChg chg="add del">
          <ac:chgData name="Raymer, Michael L." userId="96c2fb1d-e79c-4ca3-9876-783e98fdd04a" providerId="ADAL" clId="{CA821117-E57D-41EF-B8E8-D956A9411EE5}" dt="2024-05-22T13:34:46.102" v="7513" actId="22"/>
          <ac:spMkLst>
            <pc:docMk/>
            <pc:sldMk cId="585598080" sldId="285"/>
            <ac:spMk id="44" creationId="{F7834AF9-8352-E1EF-F3F9-5CFDC51347F1}"/>
          </ac:spMkLst>
        </pc:spChg>
        <pc:spChg chg="mod">
          <ac:chgData name="Raymer, Michael L." userId="96c2fb1d-e79c-4ca3-9876-783e98fdd04a" providerId="ADAL" clId="{CA821117-E57D-41EF-B8E8-D956A9411EE5}" dt="2024-05-22T13:36:51.530" v="7566" actId="571"/>
          <ac:spMkLst>
            <pc:docMk/>
            <pc:sldMk cId="585598080" sldId="285"/>
            <ac:spMk id="51" creationId="{1682FD6B-AF78-1B8E-CE2C-D5619CDE4D60}"/>
          </ac:spMkLst>
        </pc:spChg>
        <pc:spChg chg="mod">
          <ac:chgData name="Raymer, Michael L." userId="96c2fb1d-e79c-4ca3-9876-783e98fdd04a" providerId="ADAL" clId="{CA821117-E57D-41EF-B8E8-D956A9411EE5}" dt="2024-05-22T13:36:51.530" v="7566" actId="571"/>
          <ac:spMkLst>
            <pc:docMk/>
            <pc:sldMk cId="585598080" sldId="285"/>
            <ac:spMk id="52" creationId="{2A74E50C-746F-5DBB-0F12-34FD5458BF29}"/>
          </ac:spMkLst>
        </pc:spChg>
        <pc:spChg chg="mod">
          <ac:chgData name="Raymer, Michael L." userId="96c2fb1d-e79c-4ca3-9876-783e98fdd04a" providerId="ADAL" clId="{CA821117-E57D-41EF-B8E8-D956A9411EE5}" dt="2024-05-22T13:40:25.174" v="7573" actId="113"/>
          <ac:spMkLst>
            <pc:docMk/>
            <pc:sldMk cId="585598080" sldId="285"/>
            <ac:spMk id="53" creationId="{FD432CAC-2976-D9C3-CA57-050B24C6F12B}"/>
          </ac:spMkLst>
        </pc:spChg>
        <pc:spChg chg="mod">
          <ac:chgData name="Raymer, Michael L." userId="96c2fb1d-e79c-4ca3-9876-783e98fdd04a" providerId="ADAL" clId="{CA821117-E57D-41EF-B8E8-D956A9411EE5}" dt="2024-05-22T13:36:51.530" v="7566" actId="571"/>
          <ac:spMkLst>
            <pc:docMk/>
            <pc:sldMk cId="585598080" sldId="285"/>
            <ac:spMk id="54" creationId="{4D9D034A-BA3E-68AB-1F74-4E43AD7F7BA2}"/>
          </ac:spMkLst>
        </pc:spChg>
        <pc:spChg chg="mod">
          <ac:chgData name="Raymer, Michael L." userId="96c2fb1d-e79c-4ca3-9876-783e98fdd04a" providerId="ADAL" clId="{CA821117-E57D-41EF-B8E8-D956A9411EE5}" dt="2024-05-22T13:36:51.530" v="7566" actId="571"/>
          <ac:spMkLst>
            <pc:docMk/>
            <pc:sldMk cId="585598080" sldId="285"/>
            <ac:spMk id="55" creationId="{492EFFBC-3CF1-03C4-7207-643A5DD65456}"/>
          </ac:spMkLst>
        </pc:spChg>
        <pc:spChg chg="mod">
          <ac:chgData name="Raymer, Michael L." userId="96c2fb1d-e79c-4ca3-9876-783e98fdd04a" providerId="ADAL" clId="{CA821117-E57D-41EF-B8E8-D956A9411EE5}" dt="2024-05-22T13:36:51.530" v="7566" actId="571"/>
          <ac:spMkLst>
            <pc:docMk/>
            <pc:sldMk cId="585598080" sldId="285"/>
            <ac:spMk id="56" creationId="{C2D084AB-9615-A9E1-8D27-E6FCBD63F789}"/>
          </ac:spMkLst>
        </pc:spChg>
        <pc:grpChg chg="add mod">
          <ac:chgData name="Raymer, Michael L." userId="96c2fb1d-e79c-4ca3-9876-783e98fdd04a" providerId="ADAL" clId="{CA821117-E57D-41EF-B8E8-D956A9411EE5}" dt="2024-05-22T13:34:00.894" v="7498" actId="14100"/>
          <ac:grpSpMkLst>
            <pc:docMk/>
            <pc:sldMk cId="585598080" sldId="285"/>
            <ac:grpSpMk id="19" creationId="{44EF820F-2758-3615-C7D7-F91BB0EE04B8}"/>
          </ac:grpSpMkLst>
        </pc:grpChg>
        <pc:grpChg chg="add mod">
          <ac:chgData name="Raymer, Michael L." userId="96c2fb1d-e79c-4ca3-9876-783e98fdd04a" providerId="ADAL" clId="{CA821117-E57D-41EF-B8E8-D956A9411EE5}" dt="2024-05-22T13:34:00.894" v="7498" actId="14100"/>
          <ac:grpSpMkLst>
            <pc:docMk/>
            <pc:sldMk cId="585598080" sldId="285"/>
            <ac:grpSpMk id="20" creationId="{2F045064-113D-8CB0-04D6-B858404D7DA9}"/>
          </ac:grpSpMkLst>
        </pc:grpChg>
        <pc:grpChg chg="add del mod">
          <ac:chgData name="Raymer, Michael L." userId="96c2fb1d-e79c-4ca3-9876-783e98fdd04a" providerId="ADAL" clId="{CA821117-E57D-41EF-B8E8-D956A9411EE5}" dt="2024-05-22T13:36:43.971" v="7565" actId="478"/>
          <ac:grpSpMkLst>
            <pc:docMk/>
            <pc:sldMk cId="585598080" sldId="285"/>
            <ac:grpSpMk id="27" creationId="{87A0A155-2862-319D-24B6-73690CB24948}"/>
          </ac:grpSpMkLst>
        </pc:grpChg>
        <pc:grpChg chg="add mod">
          <ac:chgData name="Raymer, Michael L." userId="96c2fb1d-e79c-4ca3-9876-783e98fdd04a" providerId="ADAL" clId="{CA821117-E57D-41EF-B8E8-D956A9411EE5}" dt="2024-05-22T13:34:00.894" v="7498" actId="14100"/>
          <ac:grpSpMkLst>
            <pc:docMk/>
            <pc:sldMk cId="585598080" sldId="285"/>
            <ac:grpSpMk id="34" creationId="{5995074C-8DF0-A78A-9794-0A84A2BA888B}"/>
          </ac:grpSpMkLst>
        </pc:grpChg>
        <pc:grpChg chg="add mod">
          <ac:chgData name="Raymer, Michael L." userId="96c2fb1d-e79c-4ca3-9876-783e98fdd04a" providerId="ADAL" clId="{CA821117-E57D-41EF-B8E8-D956A9411EE5}" dt="2024-05-22T13:36:51.530" v="7566" actId="571"/>
          <ac:grpSpMkLst>
            <pc:docMk/>
            <pc:sldMk cId="585598080" sldId="285"/>
            <ac:grpSpMk id="50" creationId="{24976BFE-1207-5E61-2504-0813E1BE266F}"/>
          </ac:grpSpMkLst>
        </pc:grpChg>
        <pc:graphicFrameChg chg="add mod modGraphic">
          <ac:chgData name="Raymer, Michael L." userId="96c2fb1d-e79c-4ca3-9876-783e98fdd04a" providerId="ADAL" clId="{CA821117-E57D-41EF-B8E8-D956A9411EE5}" dt="2024-05-22T13:40:20.828" v="7571" actId="113"/>
          <ac:graphicFrameMkLst>
            <pc:docMk/>
            <pc:sldMk cId="585598080" sldId="285"/>
            <ac:graphicFrameMk id="7" creationId="{5B8FE0B0-A6D3-25FE-F187-2D05985F0B16}"/>
          </ac:graphicFrameMkLst>
        </pc:graphicFrameChg>
        <pc:graphicFrameChg chg="add mod modGraphic">
          <ac:chgData name="Raymer, Michael L." userId="96c2fb1d-e79c-4ca3-9876-783e98fdd04a" providerId="ADAL" clId="{CA821117-E57D-41EF-B8E8-D956A9411EE5}" dt="2024-05-22T13:29:57.325" v="7425" actId="1076"/>
          <ac:graphicFrameMkLst>
            <pc:docMk/>
            <pc:sldMk cId="585598080" sldId="285"/>
            <ac:graphicFrameMk id="8" creationId="{B25CEF17-2A32-F751-5D5C-6BDEF68AAE09}"/>
          </ac:graphicFrameMkLst>
        </pc:graphicFrameChg>
        <pc:picChg chg="add mod">
          <ac:chgData name="Raymer, Michael L." userId="96c2fb1d-e79c-4ca3-9876-783e98fdd04a" providerId="ADAL" clId="{CA821117-E57D-41EF-B8E8-D956A9411EE5}" dt="2024-05-22T13:32:18.926" v="7465" actId="1076"/>
          <ac:picMkLst>
            <pc:docMk/>
            <pc:sldMk cId="585598080" sldId="285"/>
            <ac:picMk id="6" creationId="{26EF054C-3A2C-C597-6EAC-B24CD8341B52}"/>
          </ac:picMkLst>
        </pc:picChg>
        <pc:picChg chg="add mod">
          <ac:chgData name="Raymer, Michael L." userId="96c2fb1d-e79c-4ca3-9876-783e98fdd04a" providerId="ADAL" clId="{CA821117-E57D-41EF-B8E8-D956A9411EE5}" dt="2024-05-22T13:31:50.822" v="7456" actId="1037"/>
          <ac:picMkLst>
            <pc:docMk/>
            <pc:sldMk cId="585598080" sldId="285"/>
            <ac:picMk id="9" creationId="{9BB4675E-13FF-44B6-33E6-3E9E7271713D}"/>
          </ac:picMkLst>
        </pc:picChg>
        <pc:picChg chg="add mod">
          <ac:chgData name="Raymer, Michael L." userId="96c2fb1d-e79c-4ca3-9876-783e98fdd04a" providerId="ADAL" clId="{CA821117-E57D-41EF-B8E8-D956A9411EE5}" dt="2024-05-22T13:31:50.822" v="7456" actId="1037"/>
          <ac:picMkLst>
            <pc:docMk/>
            <pc:sldMk cId="585598080" sldId="285"/>
            <ac:picMk id="10" creationId="{FEC5E5BE-7996-2EAE-31A1-2B4F4A6445FA}"/>
          </ac:picMkLst>
        </pc:picChg>
        <pc:picChg chg="add mod">
          <ac:chgData name="Raymer, Michael L." userId="96c2fb1d-e79c-4ca3-9876-783e98fdd04a" providerId="ADAL" clId="{CA821117-E57D-41EF-B8E8-D956A9411EE5}" dt="2024-05-22T13:31:50.822" v="7456" actId="1037"/>
          <ac:picMkLst>
            <pc:docMk/>
            <pc:sldMk cId="585598080" sldId="285"/>
            <ac:picMk id="11" creationId="{1ED103CA-90C4-22E8-0A93-5FE0ACEAFA6C}"/>
          </ac:picMkLst>
        </pc:picChg>
        <pc:picChg chg="add mod">
          <ac:chgData name="Raymer, Michael L." userId="96c2fb1d-e79c-4ca3-9876-783e98fdd04a" providerId="ADAL" clId="{CA821117-E57D-41EF-B8E8-D956A9411EE5}" dt="2024-05-22T13:31:50.822" v="7456" actId="1037"/>
          <ac:picMkLst>
            <pc:docMk/>
            <pc:sldMk cId="585598080" sldId="285"/>
            <ac:picMk id="12" creationId="{5D107C6D-3D63-3200-A071-1D5156B114D7}"/>
          </ac:picMkLst>
        </pc:picChg>
        <pc:cxnChg chg="add del">
          <ac:chgData name="Raymer, Michael L." userId="96c2fb1d-e79c-4ca3-9876-783e98fdd04a" providerId="ADAL" clId="{CA821117-E57D-41EF-B8E8-D956A9411EE5}" dt="2024-05-22T13:36:17.298" v="7561" actId="478"/>
          <ac:cxnSpMkLst>
            <pc:docMk/>
            <pc:sldMk cId="585598080" sldId="285"/>
            <ac:cxnSpMk id="46" creationId="{89BE9C2F-84DE-138C-ED8C-F165EAF043D3}"/>
          </ac:cxnSpMkLst>
        </pc:cxnChg>
        <pc:cxnChg chg="add mod">
          <ac:chgData name="Raymer, Michael L." userId="96c2fb1d-e79c-4ca3-9876-783e98fdd04a" providerId="ADAL" clId="{CA821117-E57D-41EF-B8E8-D956A9411EE5}" dt="2024-05-22T13:36:31.885" v="7564" actId="17032"/>
          <ac:cxnSpMkLst>
            <pc:docMk/>
            <pc:sldMk cId="585598080" sldId="285"/>
            <ac:cxnSpMk id="48" creationId="{FF801A9D-124B-D183-08CF-D5F3C8DBE4FA}"/>
          </ac:cxnSpMkLst>
        </pc:cxnChg>
        <pc:cxnChg chg="add mod">
          <ac:chgData name="Raymer, Michael L." userId="96c2fb1d-e79c-4ca3-9876-783e98fdd04a" providerId="ADAL" clId="{CA821117-E57D-41EF-B8E8-D956A9411EE5}" dt="2024-05-22T13:37:05.254" v="7570" actId="14100"/>
          <ac:cxnSpMkLst>
            <pc:docMk/>
            <pc:sldMk cId="585598080" sldId="285"/>
            <ac:cxnSpMk id="57" creationId="{07321FB4-664F-0CC8-2E20-D87F2C3C9861}"/>
          </ac:cxnSpMkLst>
        </pc:cxnChg>
      </pc:sldChg>
      <pc:sldChg chg="modSp new mod">
        <pc:chgData name="Raymer, Michael L." userId="96c2fb1d-e79c-4ca3-9876-783e98fdd04a" providerId="ADAL" clId="{CA821117-E57D-41EF-B8E8-D956A9411EE5}" dt="2024-05-22T13:42:30.735" v="7854"/>
        <pc:sldMkLst>
          <pc:docMk/>
          <pc:sldMk cId="62983666" sldId="286"/>
        </pc:sldMkLst>
        <pc:spChg chg="mod">
          <ac:chgData name="Raymer, Michael L." userId="96c2fb1d-e79c-4ca3-9876-783e98fdd04a" providerId="ADAL" clId="{CA821117-E57D-41EF-B8E8-D956A9411EE5}" dt="2024-05-22T13:41:31.994" v="7604" actId="20577"/>
          <ac:spMkLst>
            <pc:docMk/>
            <pc:sldMk cId="62983666" sldId="286"/>
            <ac:spMk id="2" creationId="{4DCC5036-0D5A-990C-ACB2-9B9FA00BDBD1}"/>
          </ac:spMkLst>
        </pc:spChg>
        <pc:spChg chg="mod">
          <ac:chgData name="Raymer, Michael L." userId="96c2fb1d-e79c-4ca3-9876-783e98fdd04a" providerId="ADAL" clId="{CA821117-E57D-41EF-B8E8-D956A9411EE5}" dt="2024-05-22T13:42:30.735" v="7854"/>
          <ac:spMkLst>
            <pc:docMk/>
            <pc:sldMk cId="62983666" sldId="286"/>
            <ac:spMk id="3" creationId="{D93B3763-FBB5-CD3A-33E2-55DC609A416D}"/>
          </ac:spMkLst>
        </pc:spChg>
      </pc:sldChg>
      <pc:sldChg chg="addSp delSp modSp new mod">
        <pc:chgData name="Raymer, Michael L." userId="96c2fb1d-e79c-4ca3-9876-783e98fdd04a" providerId="ADAL" clId="{CA821117-E57D-41EF-B8E8-D956A9411EE5}" dt="2024-05-22T13:52:26.292" v="7987"/>
        <pc:sldMkLst>
          <pc:docMk/>
          <pc:sldMk cId="1462069224" sldId="287"/>
        </pc:sldMkLst>
        <pc:spChg chg="mod">
          <ac:chgData name="Raymer, Michael L." userId="96c2fb1d-e79c-4ca3-9876-783e98fdd04a" providerId="ADAL" clId="{CA821117-E57D-41EF-B8E8-D956A9411EE5}" dt="2024-05-22T13:45:17.878" v="7862" actId="20577"/>
          <ac:spMkLst>
            <pc:docMk/>
            <pc:sldMk cId="1462069224" sldId="287"/>
            <ac:spMk id="2" creationId="{3A1ADBC5-2236-2BB1-3DD1-2E2D4061E7AB}"/>
          </ac:spMkLst>
        </pc:spChg>
        <pc:spChg chg="del mod">
          <ac:chgData name="Raymer, Michael L." userId="96c2fb1d-e79c-4ca3-9876-783e98fdd04a" providerId="ADAL" clId="{CA821117-E57D-41EF-B8E8-D956A9411EE5}" dt="2024-05-22T13:45:34.097" v="7912" actId="478"/>
          <ac:spMkLst>
            <pc:docMk/>
            <pc:sldMk cId="1462069224" sldId="287"/>
            <ac:spMk id="3" creationId="{318977C3-F712-625B-944D-76A01E0A3979}"/>
          </ac:spMkLst>
        </pc:spChg>
        <pc:spChg chg="add del mod">
          <ac:chgData name="Raymer, Michael L." userId="96c2fb1d-e79c-4ca3-9876-783e98fdd04a" providerId="ADAL" clId="{CA821117-E57D-41EF-B8E8-D956A9411EE5}" dt="2024-05-22T13:46:12.101" v="7913" actId="478"/>
          <ac:spMkLst>
            <pc:docMk/>
            <pc:sldMk cId="1462069224" sldId="287"/>
            <ac:spMk id="6" creationId="{366C359E-FBA1-6BC5-6769-93B3BAFDFB8B}"/>
          </ac:spMkLst>
        </pc:spChg>
        <pc:spChg chg="mod">
          <ac:chgData name="Raymer, Michael L." userId="96c2fb1d-e79c-4ca3-9876-783e98fdd04a" providerId="ADAL" clId="{CA821117-E57D-41EF-B8E8-D956A9411EE5}" dt="2024-05-22T13:46:46.826" v="7919"/>
          <ac:spMkLst>
            <pc:docMk/>
            <pc:sldMk cId="1462069224" sldId="287"/>
            <ac:spMk id="13" creationId="{E1E94D5C-27C0-C764-0470-189DCA16D70A}"/>
          </ac:spMkLst>
        </pc:spChg>
        <pc:spChg chg="mod">
          <ac:chgData name="Raymer, Michael L." userId="96c2fb1d-e79c-4ca3-9876-783e98fdd04a" providerId="ADAL" clId="{CA821117-E57D-41EF-B8E8-D956A9411EE5}" dt="2024-05-22T13:47:03.267" v="7926" actId="20577"/>
          <ac:spMkLst>
            <pc:docMk/>
            <pc:sldMk cId="1462069224" sldId="287"/>
            <ac:spMk id="17" creationId="{51C9A7D5-F0A8-598F-6658-327443A5FE6E}"/>
          </ac:spMkLst>
        </pc:spChg>
        <pc:spChg chg="mod">
          <ac:chgData name="Raymer, Michael L." userId="96c2fb1d-e79c-4ca3-9876-783e98fdd04a" providerId="ADAL" clId="{CA821117-E57D-41EF-B8E8-D956A9411EE5}" dt="2024-05-22T13:47:05.332" v="7928" actId="20577"/>
          <ac:spMkLst>
            <pc:docMk/>
            <pc:sldMk cId="1462069224" sldId="287"/>
            <ac:spMk id="21" creationId="{F882BA5F-8553-6604-77F6-A70DAEA984D6}"/>
          </ac:spMkLst>
        </pc:spChg>
        <pc:spChg chg="add mod">
          <ac:chgData name="Raymer, Michael L." userId="96c2fb1d-e79c-4ca3-9876-783e98fdd04a" providerId="ADAL" clId="{CA821117-E57D-41EF-B8E8-D956A9411EE5}" dt="2024-05-22T13:48:34.128" v="7950" actId="1076"/>
          <ac:spMkLst>
            <pc:docMk/>
            <pc:sldMk cId="1462069224" sldId="287"/>
            <ac:spMk id="30" creationId="{3ABE6D7F-10D0-8AA4-1058-2FDDCD72DAAA}"/>
          </ac:spMkLst>
        </pc:spChg>
        <pc:spChg chg="add mod">
          <ac:chgData name="Raymer, Michael L." userId="96c2fb1d-e79c-4ca3-9876-783e98fdd04a" providerId="ADAL" clId="{CA821117-E57D-41EF-B8E8-D956A9411EE5}" dt="2024-05-22T13:52:26.292" v="7987"/>
          <ac:spMkLst>
            <pc:docMk/>
            <pc:sldMk cId="1462069224" sldId="287"/>
            <ac:spMk id="46" creationId="{3652E7D5-367B-F27A-5B89-3E76664CCD33}"/>
          </ac:spMkLst>
        </pc:spChg>
        <pc:grpChg chg="add mod">
          <ac:chgData name="Raymer, Michael L." userId="96c2fb1d-e79c-4ca3-9876-783e98fdd04a" providerId="ADAL" clId="{CA821117-E57D-41EF-B8E8-D956A9411EE5}" dt="2024-05-22T13:47:57.890" v="7940" actId="1076"/>
          <ac:grpSpMkLst>
            <pc:docMk/>
            <pc:sldMk cId="1462069224" sldId="287"/>
            <ac:grpSpMk id="11" creationId="{C6993C67-336D-72CC-9C2E-71A4C66CD50D}"/>
          </ac:grpSpMkLst>
        </pc:grpChg>
        <pc:grpChg chg="add mod">
          <ac:chgData name="Raymer, Michael L." userId="96c2fb1d-e79c-4ca3-9876-783e98fdd04a" providerId="ADAL" clId="{CA821117-E57D-41EF-B8E8-D956A9411EE5}" dt="2024-05-22T13:47:57.890" v="7940" actId="1076"/>
          <ac:grpSpMkLst>
            <pc:docMk/>
            <pc:sldMk cId="1462069224" sldId="287"/>
            <ac:grpSpMk id="15" creationId="{6AFE187A-E7BE-1C70-3A2B-200183959473}"/>
          </ac:grpSpMkLst>
        </pc:grpChg>
        <pc:grpChg chg="add mod">
          <ac:chgData name="Raymer, Michael L." userId="96c2fb1d-e79c-4ca3-9876-783e98fdd04a" providerId="ADAL" clId="{CA821117-E57D-41EF-B8E8-D956A9411EE5}" dt="2024-05-22T13:51:35.401" v="7979" actId="1035"/>
          <ac:grpSpMkLst>
            <pc:docMk/>
            <pc:sldMk cId="1462069224" sldId="287"/>
            <ac:grpSpMk id="19" creationId="{B32C12F0-4ECC-7058-F5E2-AD97F733E100}"/>
          </ac:grpSpMkLst>
        </pc:grpChg>
        <pc:picChg chg="add del mod">
          <ac:chgData name="Raymer, Michael L." userId="96c2fb1d-e79c-4ca3-9876-783e98fdd04a" providerId="ADAL" clId="{CA821117-E57D-41EF-B8E8-D956A9411EE5}" dt="2024-05-22T13:50:25.732" v="7963" actId="478"/>
          <ac:picMkLst>
            <pc:docMk/>
            <pc:sldMk cId="1462069224" sldId="287"/>
            <ac:picMk id="8" creationId="{1E74A1EF-05D5-19AD-8B1C-DED83369A20A}"/>
          </ac:picMkLst>
        </pc:picChg>
        <pc:picChg chg="add del mod">
          <ac:chgData name="Raymer, Michael L." userId="96c2fb1d-e79c-4ca3-9876-783e98fdd04a" providerId="ADAL" clId="{CA821117-E57D-41EF-B8E8-D956A9411EE5}" dt="2024-05-22T13:50:24.202" v="7962" actId="478"/>
          <ac:picMkLst>
            <pc:docMk/>
            <pc:sldMk cId="1462069224" sldId="287"/>
            <ac:picMk id="9" creationId="{7FFF54A7-3181-F1F0-B035-D9EA30DEEAB2}"/>
          </ac:picMkLst>
        </pc:picChg>
        <pc:picChg chg="add del mod">
          <ac:chgData name="Raymer, Michael L." userId="96c2fb1d-e79c-4ca3-9876-783e98fdd04a" providerId="ADAL" clId="{CA821117-E57D-41EF-B8E8-D956A9411EE5}" dt="2024-05-22T13:50:36.753" v="7967" actId="478"/>
          <ac:picMkLst>
            <pc:docMk/>
            <pc:sldMk cId="1462069224" sldId="287"/>
            <ac:picMk id="10" creationId="{D8D574B9-773C-7792-863C-F8502A9AA5FE}"/>
          </ac:picMkLst>
        </pc:picChg>
        <pc:inkChg chg="mod">
          <ac:chgData name="Raymer, Michael L." userId="96c2fb1d-e79c-4ca3-9876-783e98fdd04a" providerId="ADAL" clId="{CA821117-E57D-41EF-B8E8-D956A9411EE5}" dt="2024-05-22T13:46:46.826" v="7919"/>
          <ac:inkMkLst>
            <pc:docMk/>
            <pc:sldMk cId="1462069224" sldId="287"/>
            <ac:inkMk id="12" creationId="{97681848-A6FB-1165-9D95-20AAD30ED228}"/>
          </ac:inkMkLst>
        </pc:inkChg>
        <pc:inkChg chg="mod">
          <ac:chgData name="Raymer, Michael L." userId="96c2fb1d-e79c-4ca3-9876-783e98fdd04a" providerId="ADAL" clId="{CA821117-E57D-41EF-B8E8-D956A9411EE5}" dt="2024-05-22T13:46:56.160" v="7921" actId="571"/>
          <ac:inkMkLst>
            <pc:docMk/>
            <pc:sldMk cId="1462069224" sldId="287"/>
            <ac:inkMk id="16" creationId="{6530670D-1F96-7166-AC5A-88B018CE1202}"/>
          </ac:inkMkLst>
        </pc:inkChg>
        <pc:inkChg chg="mod">
          <ac:chgData name="Raymer, Michael L." userId="96c2fb1d-e79c-4ca3-9876-783e98fdd04a" providerId="ADAL" clId="{CA821117-E57D-41EF-B8E8-D956A9411EE5}" dt="2024-05-22T13:46:58.992" v="7922" actId="571"/>
          <ac:inkMkLst>
            <pc:docMk/>
            <pc:sldMk cId="1462069224" sldId="287"/>
            <ac:inkMk id="20" creationId="{BFE60230-9E04-863C-098E-E4B32C63D1E0}"/>
          </ac:inkMkLst>
        </pc:inkChg>
        <pc:cxnChg chg="add mod">
          <ac:chgData name="Raymer, Michael L." userId="96c2fb1d-e79c-4ca3-9876-783e98fdd04a" providerId="ADAL" clId="{CA821117-E57D-41EF-B8E8-D956A9411EE5}" dt="2024-05-22T13:50:47.554" v="7968" actId="14100"/>
          <ac:cxnSpMkLst>
            <pc:docMk/>
            <pc:sldMk cId="1462069224" sldId="287"/>
            <ac:cxnSpMk id="14" creationId="{7B6CC45D-9A30-4370-3387-E2DE842D78AB}"/>
          </ac:cxnSpMkLst>
        </pc:cxnChg>
        <pc:cxnChg chg="add mod">
          <ac:chgData name="Raymer, Michael L." userId="96c2fb1d-e79c-4ca3-9876-783e98fdd04a" providerId="ADAL" clId="{CA821117-E57D-41EF-B8E8-D956A9411EE5}" dt="2024-05-22T13:50:24.202" v="7962" actId="478"/>
          <ac:cxnSpMkLst>
            <pc:docMk/>
            <pc:sldMk cId="1462069224" sldId="287"/>
            <ac:cxnSpMk id="18" creationId="{54CD84A9-EA5B-7719-8C19-B976F602FA12}"/>
          </ac:cxnSpMkLst>
        </pc:cxnChg>
        <pc:cxnChg chg="add mod">
          <ac:chgData name="Raymer, Michael L." userId="96c2fb1d-e79c-4ca3-9876-783e98fdd04a" providerId="ADAL" clId="{CA821117-E57D-41EF-B8E8-D956A9411EE5}" dt="2024-05-22T13:51:35.401" v="7979" actId="1035"/>
          <ac:cxnSpMkLst>
            <pc:docMk/>
            <pc:sldMk cId="1462069224" sldId="287"/>
            <ac:cxnSpMk id="22" creationId="{779A78E6-B373-8D64-3456-2E84CB06AC40}"/>
          </ac:cxnSpMkLst>
        </pc:cxnChg>
        <pc:cxnChg chg="add del mod">
          <ac:chgData name="Raymer, Michael L." userId="96c2fb1d-e79c-4ca3-9876-783e98fdd04a" providerId="ADAL" clId="{CA821117-E57D-41EF-B8E8-D956A9411EE5}" dt="2024-05-22T13:50:20.864" v="7960" actId="478"/>
          <ac:cxnSpMkLst>
            <pc:docMk/>
            <pc:sldMk cId="1462069224" sldId="287"/>
            <ac:cxnSpMk id="31" creationId="{BC4607D9-CEBA-AB59-5747-A5FC6D2B7F85}"/>
          </ac:cxnSpMkLst>
        </pc:cxnChg>
        <pc:cxnChg chg="add mod">
          <ac:chgData name="Raymer, Michael L." userId="96c2fb1d-e79c-4ca3-9876-783e98fdd04a" providerId="ADAL" clId="{CA821117-E57D-41EF-B8E8-D956A9411EE5}" dt="2024-05-22T13:50:24.202" v="7962" actId="478"/>
          <ac:cxnSpMkLst>
            <pc:docMk/>
            <pc:sldMk cId="1462069224" sldId="287"/>
            <ac:cxnSpMk id="33" creationId="{FA8650EB-8CB9-22A4-E5CA-EE680E3D7B4F}"/>
          </ac:cxnSpMkLst>
        </pc:cxnChg>
        <pc:cxnChg chg="add del mod">
          <ac:chgData name="Raymer, Michael L." userId="96c2fb1d-e79c-4ca3-9876-783e98fdd04a" providerId="ADAL" clId="{CA821117-E57D-41EF-B8E8-D956A9411EE5}" dt="2024-05-22T13:50:29.128" v="7964" actId="478"/>
          <ac:cxnSpMkLst>
            <pc:docMk/>
            <pc:sldMk cId="1462069224" sldId="287"/>
            <ac:cxnSpMk id="35" creationId="{B2BFA3C3-318A-89E7-D06B-D3B0C1507E7A}"/>
          </ac:cxnSpMkLst>
        </pc:cxnChg>
      </pc:sldChg>
    </pc:docChg>
  </pc:docChgLst>
  <pc:docChgLst>
    <pc:chgData name="Raymer, Michael L." userId="96c2fb1d-e79c-4ca3-9876-783e98fdd04a" providerId="ADAL" clId="{30DA1E6F-889D-4C7D-82E7-FB8C8AF3EC96}"/>
    <pc:docChg chg="undo custSel addSld delSld modSld">
      <pc:chgData name="Raymer, Michael L." userId="96c2fb1d-e79c-4ca3-9876-783e98fdd04a" providerId="ADAL" clId="{30DA1E6F-889D-4C7D-82E7-FB8C8AF3EC96}" dt="2024-05-29T19:15:40.736" v="4008" actId="478"/>
      <pc:docMkLst>
        <pc:docMk/>
      </pc:docMkLst>
      <pc:sldChg chg="addSp delSp modSp mod">
        <pc:chgData name="Raymer, Michael L." userId="96c2fb1d-e79c-4ca3-9876-783e98fdd04a" providerId="ADAL" clId="{30DA1E6F-889D-4C7D-82E7-FB8C8AF3EC96}" dt="2024-05-22T14:01:31.019" v="99" actId="1076"/>
        <pc:sldMkLst>
          <pc:docMk/>
          <pc:sldMk cId="0" sldId="256"/>
        </pc:sldMkLst>
        <pc:spChg chg="mod">
          <ac:chgData name="Raymer, Michael L." userId="96c2fb1d-e79c-4ca3-9876-783e98fdd04a" providerId="ADAL" clId="{30DA1E6F-889D-4C7D-82E7-FB8C8AF3EC96}" dt="2024-05-22T13:58:42.548" v="87" actId="20577"/>
          <ac:spMkLst>
            <pc:docMk/>
            <pc:sldMk cId="0" sldId="256"/>
            <ac:spMk id="3074" creationId="{5FC47D59-E917-27F8-26E7-5DB30F41D477}"/>
          </ac:spMkLst>
        </pc:spChg>
        <pc:picChg chg="del">
          <ac:chgData name="Raymer, Michael L." userId="96c2fb1d-e79c-4ca3-9876-783e98fdd04a" providerId="ADAL" clId="{30DA1E6F-889D-4C7D-82E7-FB8C8AF3EC96}" dt="2024-05-22T13:59:05.626" v="88" actId="478"/>
          <ac:picMkLst>
            <pc:docMk/>
            <pc:sldMk cId="0" sldId="256"/>
            <ac:picMk id="4" creationId="{8A75FE5D-582D-3457-0B47-DF9C66292CF9}"/>
          </ac:picMkLst>
        </pc:picChg>
        <pc:picChg chg="add del mod">
          <ac:chgData name="Raymer, Michael L." userId="96c2fb1d-e79c-4ca3-9876-783e98fdd04a" providerId="ADAL" clId="{30DA1E6F-889D-4C7D-82E7-FB8C8AF3EC96}" dt="2024-05-22T14:01:06.875" v="96" actId="478"/>
          <ac:picMkLst>
            <pc:docMk/>
            <pc:sldMk cId="0" sldId="256"/>
            <ac:picMk id="5" creationId="{F469B927-8DC3-3247-66EE-9B50E8538CF1}"/>
          </ac:picMkLst>
        </pc:picChg>
        <pc:picChg chg="add mod">
          <ac:chgData name="Raymer, Michael L." userId="96c2fb1d-e79c-4ca3-9876-783e98fdd04a" providerId="ADAL" clId="{30DA1E6F-889D-4C7D-82E7-FB8C8AF3EC96}" dt="2024-05-22T14:00:41.425" v="94" actId="1076"/>
          <ac:picMkLst>
            <pc:docMk/>
            <pc:sldMk cId="0" sldId="256"/>
            <ac:picMk id="7" creationId="{86257FD2-B254-49C8-717C-5EEC90141F38}"/>
          </ac:picMkLst>
        </pc:picChg>
        <pc:picChg chg="add mod">
          <ac:chgData name="Raymer, Michael L." userId="96c2fb1d-e79c-4ca3-9876-783e98fdd04a" providerId="ADAL" clId="{30DA1E6F-889D-4C7D-82E7-FB8C8AF3EC96}" dt="2024-05-22T14:01:31.019" v="99" actId="1076"/>
          <ac:picMkLst>
            <pc:docMk/>
            <pc:sldMk cId="0" sldId="256"/>
            <ac:picMk id="9" creationId="{D08192E0-1CEA-6B30-7BA4-2AFF5069A0D6}"/>
          </ac:picMkLst>
        </pc:pic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1263065990" sldId="257"/>
        </pc:sldMkLst>
      </pc:sldChg>
      <pc:sldChg chg="addSp modSp new mod modAnim">
        <pc:chgData name="Raymer, Michael L." userId="96c2fb1d-e79c-4ca3-9876-783e98fdd04a" providerId="ADAL" clId="{30DA1E6F-889D-4C7D-82E7-FB8C8AF3EC96}" dt="2024-05-22T14:05:55.453" v="261" actId="1076"/>
        <pc:sldMkLst>
          <pc:docMk/>
          <pc:sldMk cId="1911397353" sldId="257"/>
        </pc:sldMkLst>
        <pc:spChg chg="mod">
          <ac:chgData name="Raymer, Michael L." userId="96c2fb1d-e79c-4ca3-9876-783e98fdd04a" providerId="ADAL" clId="{30DA1E6F-889D-4C7D-82E7-FB8C8AF3EC96}" dt="2024-05-22T14:02:08.707" v="156" actId="20577"/>
          <ac:spMkLst>
            <pc:docMk/>
            <pc:sldMk cId="1911397353" sldId="257"/>
            <ac:spMk id="2" creationId="{8D8712FA-99A3-3AA3-6989-AA707DFF44EB}"/>
          </ac:spMkLst>
        </pc:spChg>
        <pc:spChg chg="mod">
          <ac:chgData name="Raymer, Michael L." userId="96c2fb1d-e79c-4ca3-9876-783e98fdd04a" providerId="ADAL" clId="{30DA1E6F-889D-4C7D-82E7-FB8C8AF3EC96}" dt="2024-05-22T14:03:34.642" v="230" actId="14100"/>
          <ac:spMkLst>
            <pc:docMk/>
            <pc:sldMk cId="1911397353" sldId="257"/>
            <ac:spMk id="3" creationId="{94CD1316-03CE-06B6-707B-31334DA3B19A}"/>
          </ac:spMkLst>
        </pc:spChg>
        <pc:spChg chg="add mod">
          <ac:chgData name="Raymer, Michael L." userId="96c2fb1d-e79c-4ca3-9876-783e98fdd04a" providerId="ADAL" clId="{30DA1E6F-889D-4C7D-82E7-FB8C8AF3EC96}" dt="2024-05-22T14:05:02.291" v="236" actId="14100"/>
          <ac:spMkLst>
            <pc:docMk/>
            <pc:sldMk cId="1911397353" sldId="257"/>
            <ac:spMk id="6" creationId="{05DEF30E-2CDB-E4B3-565D-A5DE0C8A5581}"/>
          </ac:spMkLst>
        </pc:spChg>
        <pc:spChg chg="add mod">
          <ac:chgData name="Raymer, Michael L." userId="96c2fb1d-e79c-4ca3-9876-783e98fdd04a" providerId="ADAL" clId="{30DA1E6F-889D-4C7D-82E7-FB8C8AF3EC96}" dt="2024-05-22T14:05:55.453" v="261" actId="1076"/>
          <ac:spMkLst>
            <pc:docMk/>
            <pc:sldMk cId="1911397353" sldId="257"/>
            <ac:spMk id="8" creationId="{C6A4AF86-FE0E-2098-C01F-BBF18213F4EE}"/>
          </ac:spMkLst>
        </pc:sp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1797505963" sldId="258"/>
        </pc:sldMkLst>
      </pc:sldChg>
      <pc:sldChg chg="addSp delSp modSp new mod modClrScheme chgLayout">
        <pc:chgData name="Raymer, Michael L." userId="96c2fb1d-e79c-4ca3-9876-783e98fdd04a" providerId="ADAL" clId="{30DA1E6F-889D-4C7D-82E7-FB8C8AF3EC96}" dt="2024-05-22T18:04:45.192" v="3969" actId="20577"/>
        <pc:sldMkLst>
          <pc:docMk/>
          <pc:sldMk cId="2023552455" sldId="258"/>
        </pc:sldMkLst>
        <pc:spChg chg="del mod ord">
          <ac:chgData name="Raymer, Michael L." userId="96c2fb1d-e79c-4ca3-9876-783e98fdd04a" providerId="ADAL" clId="{30DA1E6F-889D-4C7D-82E7-FB8C8AF3EC96}" dt="2024-05-22T14:06:43.832" v="343" actId="478"/>
          <ac:spMkLst>
            <pc:docMk/>
            <pc:sldMk cId="2023552455" sldId="258"/>
            <ac:spMk id="2" creationId="{72C0BB35-F9C9-597A-3FDC-C42A1ACB81FA}"/>
          </ac:spMkLst>
        </pc:spChg>
        <pc:spChg chg="del mod">
          <ac:chgData name="Raymer, Michael L." userId="96c2fb1d-e79c-4ca3-9876-783e98fdd04a" providerId="ADAL" clId="{30DA1E6F-889D-4C7D-82E7-FB8C8AF3EC96}" dt="2024-05-22T14:06:30.547" v="340" actId="478"/>
          <ac:spMkLst>
            <pc:docMk/>
            <pc:sldMk cId="2023552455" sldId="258"/>
            <ac:spMk id="3" creationId="{F48C6EFB-49B8-3BC1-A90E-F626C687D932}"/>
          </ac:spMkLst>
        </pc:spChg>
        <pc:spChg chg="mod ord">
          <ac:chgData name="Raymer, Michael L." userId="96c2fb1d-e79c-4ca3-9876-783e98fdd04a" providerId="ADAL" clId="{30DA1E6F-889D-4C7D-82E7-FB8C8AF3EC96}" dt="2024-05-22T14:07:52.598" v="393" actId="700"/>
          <ac:spMkLst>
            <pc:docMk/>
            <pc:sldMk cId="2023552455" sldId="258"/>
            <ac:spMk id="4" creationId="{379C56C9-C491-2D14-1856-AC92B2F972A5}"/>
          </ac:spMkLst>
        </pc:spChg>
        <pc:spChg chg="mod ord">
          <ac:chgData name="Raymer, Michael L." userId="96c2fb1d-e79c-4ca3-9876-783e98fdd04a" providerId="ADAL" clId="{30DA1E6F-889D-4C7D-82E7-FB8C8AF3EC96}" dt="2024-05-22T14:07:52.598" v="393" actId="700"/>
          <ac:spMkLst>
            <pc:docMk/>
            <pc:sldMk cId="2023552455" sldId="258"/>
            <ac:spMk id="5" creationId="{C9F1BA07-D835-F4C6-6AE5-79DF158D4DB3}"/>
          </ac:spMkLst>
        </pc:spChg>
        <pc:spChg chg="add del mod">
          <ac:chgData name="Raymer, Michael L." userId="96c2fb1d-e79c-4ca3-9876-783e98fdd04a" providerId="ADAL" clId="{30DA1E6F-889D-4C7D-82E7-FB8C8AF3EC96}" dt="2024-05-22T14:06:35.256" v="341" actId="478"/>
          <ac:spMkLst>
            <pc:docMk/>
            <pc:sldMk cId="2023552455" sldId="258"/>
            <ac:spMk id="6" creationId="{FB91D495-14DB-19E9-CEC5-9725AE8E62A6}"/>
          </ac:spMkLst>
        </pc:spChg>
        <pc:spChg chg="add mod">
          <ac:chgData name="Raymer, Michael L." userId="96c2fb1d-e79c-4ca3-9876-783e98fdd04a" providerId="ADAL" clId="{30DA1E6F-889D-4C7D-82E7-FB8C8AF3EC96}" dt="2024-05-22T14:08:00.702" v="408" actId="1076"/>
          <ac:spMkLst>
            <pc:docMk/>
            <pc:sldMk cId="2023552455" sldId="258"/>
            <ac:spMk id="7" creationId="{7549D4F8-D6E0-9270-7800-817BA8A42ED5}"/>
          </ac:spMkLst>
        </pc:spChg>
        <pc:spChg chg="add mod ord">
          <ac:chgData name="Raymer, Michael L." userId="96c2fb1d-e79c-4ca3-9876-783e98fdd04a" providerId="ADAL" clId="{30DA1E6F-889D-4C7D-82E7-FB8C8AF3EC96}" dt="2024-05-22T18:04:45.192" v="3969" actId="20577"/>
          <ac:spMkLst>
            <pc:docMk/>
            <pc:sldMk cId="2023552455" sldId="258"/>
            <ac:spMk id="8" creationId="{F47F1963-03D1-D99F-E305-CDDA372F1B7B}"/>
          </ac:spMkLst>
        </pc:spChg>
        <pc:spChg chg="add mod">
          <ac:chgData name="Raymer, Michael L." userId="96c2fb1d-e79c-4ca3-9876-783e98fdd04a" providerId="ADAL" clId="{30DA1E6F-889D-4C7D-82E7-FB8C8AF3EC96}" dt="2024-05-22T14:08:17.408" v="490" actId="20577"/>
          <ac:spMkLst>
            <pc:docMk/>
            <pc:sldMk cId="2023552455" sldId="258"/>
            <ac:spMk id="9" creationId="{D5184DC7-B702-8F1C-10AE-367EF313ED7F}"/>
          </ac:spMkLst>
        </pc:sp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880713392" sldId="259"/>
        </pc:sldMkLst>
      </pc:sldChg>
      <pc:sldChg chg="addSp modSp new mod modClrScheme chgLayout modNotesTx">
        <pc:chgData name="Raymer, Michael L." userId="96c2fb1d-e79c-4ca3-9876-783e98fdd04a" providerId="ADAL" clId="{30DA1E6F-889D-4C7D-82E7-FB8C8AF3EC96}" dt="2024-05-22T14:12:04.726" v="998" actId="20577"/>
        <pc:sldMkLst>
          <pc:docMk/>
          <pc:sldMk cId="3595917131" sldId="259"/>
        </pc:sldMkLst>
        <pc:spChg chg="mod ord">
          <ac:chgData name="Raymer, Michael L." userId="96c2fb1d-e79c-4ca3-9876-783e98fdd04a" providerId="ADAL" clId="{30DA1E6F-889D-4C7D-82E7-FB8C8AF3EC96}" dt="2024-05-22T14:09:40.520" v="641" actId="20577"/>
          <ac:spMkLst>
            <pc:docMk/>
            <pc:sldMk cId="3595917131" sldId="259"/>
            <ac:spMk id="2" creationId="{AD090BE3-A489-040B-5348-AFFE0FF337E3}"/>
          </ac:spMkLst>
        </pc:spChg>
        <pc:spChg chg="mod ord">
          <ac:chgData name="Raymer, Michael L." userId="96c2fb1d-e79c-4ca3-9876-783e98fdd04a" providerId="ADAL" clId="{30DA1E6F-889D-4C7D-82E7-FB8C8AF3EC96}" dt="2024-05-22T14:08:38.862" v="500" actId="700"/>
          <ac:spMkLst>
            <pc:docMk/>
            <pc:sldMk cId="3595917131" sldId="259"/>
            <ac:spMk id="3" creationId="{BA54EE9E-A982-5A73-B410-DE24FF2B0634}"/>
          </ac:spMkLst>
        </pc:spChg>
        <pc:spChg chg="mod ord">
          <ac:chgData name="Raymer, Michael L." userId="96c2fb1d-e79c-4ca3-9876-783e98fdd04a" providerId="ADAL" clId="{30DA1E6F-889D-4C7D-82E7-FB8C8AF3EC96}" dt="2024-05-22T14:08:38.862" v="500" actId="700"/>
          <ac:spMkLst>
            <pc:docMk/>
            <pc:sldMk cId="3595917131" sldId="259"/>
            <ac:spMk id="4" creationId="{96740A1A-D930-F772-13B2-45FC13B5D2A9}"/>
          </ac:spMkLst>
        </pc:spChg>
        <pc:spChg chg="add mod ord">
          <ac:chgData name="Raymer, Michael L." userId="96c2fb1d-e79c-4ca3-9876-783e98fdd04a" providerId="ADAL" clId="{30DA1E6F-889D-4C7D-82E7-FB8C8AF3EC96}" dt="2024-05-22T14:11:11.259" v="911" actId="14100"/>
          <ac:spMkLst>
            <pc:docMk/>
            <pc:sldMk cId="3595917131" sldId="259"/>
            <ac:spMk id="5" creationId="{16AC1A89-5D04-7540-24D8-61462154E3F6}"/>
          </ac:spMkLst>
        </pc:spChg>
      </pc:sldChg>
      <pc:sldChg chg="modSp new mod">
        <pc:chgData name="Raymer, Michael L." userId="96c2fb1d-e79c-4ca3-9876-783e98fdd04a" providerId="ADAL" clId="{30DA1E6F-889D-4C7D-82E7-FB8C8AF3EC96}" dt="2024-05-22T14:16:04.793" v="1416" actId="115"/>
        <pc:sldMkLst>
          <pc:docMk/>
          <pc:sldMk cId="929669278" sldId="260"/>
        </pc:sldMkLst>
        <pc:spChg chg="mod">
          <ac:chgData name="Raymer, Michael L." userId="96c2fb1d-e79c-4ca3-9876-783e98fdd04a" providerId="ADAL" clId="{30DA1E6F-889D-4C7D-82E7-FB8C8AF3EC96}" dt="2024-05-22T14:12:28.356" v="1009" actId="20577"/>
          <ac:spMkLst>
            <pc:docMk/>
            <pc:sldMk cId="929669278" sldId="260"/>
            <ac:spMk id="2" creationId="{E3D25362-F5A7-7F77-6800-7A9505FE9190}"/>
          </ac:spMkLst>
        </pc:spChg>
        <pc:spChg chg="mod">
          <ac:chgData name="Raymer, Michael L." userId="96c2fb1d-e79c-4ca3-9876-783e98fdd04a" providerId="ADAL" clId="{30DA1E6F-889D-4C7D-82E7-FB8C8AF3EC96}" dt="2024-05-22T14:16:04.793" v="1416" actId="115"/>
          <ac:spMkLst>
            <pc:docMk/>
            <pc:sldMk cId="929669278" sldId="260"/>
            <ac:spMk id="3" creationId="{FCAC9E34-3AB9-E64F-3DD3-A58F64896BD7}"/>
          </ac:spMkLst>
        </pc:sp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1277705354" sldId="260"/>
        </pc:sldMkLst>
      </pc:sldChg>
      <pc:sldChg chg="addSp delSp modSp new mod">
        <pc:chgData name="Raymer, Michael L." userId="96c2fb1d-e79c-4ca3-9876-783e98fdd04a" providerId="ADAL" clId="{30DA1E6F-889D-4C7D-82E7-FB8C8AF3EC96}" dt="2024-05-22T15:53:06.393" v="1591" actId="14100"/>
        <pc:sldMkLst>
          <pc:docMk/>
          <pc:sldMk cId="1802508938" sldId="261"/>
        </pc:sldMkLst>
        <pc:spChg chg="mod">
          <ac:chgData name="Raymer, Michael L." userId="96c2fb1d-e79c-4ca3-9876-783e98fdd04a" providerId="ADAL" clId="{30DA1E6F-889D-4C7D-82E7-FB8C8AF3EC96}" dt="2024-05-22T14:20:29.723" v="1472" actId="20577"/>
          <ac:spMkLst>
            <pc:docMk/>
            <pc:sldMk cId="1802508938" sldId="261"/>
            <ac:spMk id="2" creationId="{70D7C39F-65C6-3759-A054-9152A0BED234}"/>
          </ac:spMkLst>
        </pc:spChg>
        <pc:spChg chg="del">
          <ac:chgData name="Raymer, Michael L." userId="96c2fb1d-e79c-4ca3-9876-783e98fdd04a" providerId="ADAL" clId="{30DA1E6F-889D-4C7D-82E7-FB8C8AF3EC96}" dt="2024-05-22T14:20:32.981" v="1473" actId="478"/>
          <ac:spMkLst>
            <pc:docMk/>
            <pc:sldMk cId="1802508938" sldId="261"/>
            <ac:spMk id="3" creationId="{12382354-6137-3AF4-69F3-D1AD87277325}"/>
          </ac:spMkLst>
        </pc:spChg>
        <pc:spChg chg="add mod">
          <ac:chgData name="Raymer, Michael L." userId="96c2fb1d-e79c-4ca3-9876-783e98fdd04a" providerId="ADAL" clId="{30DA1E6F-889D-4C7D-82E7-FB8C8AF3EC96}" dt="2024-05-22T15:52:56.305" v="1589" actId="14100"/>
          <ac:spMkLst>
            <pc:docMk/>
            <pc:sldMk cId="1802508938" sldId="261"/>
            <ac:spMk id="42" creationId="{470C185E-0EF4-37D7-B49D-DBE75C6E10AB}"/>
          </ac:spMkLst>
        </pc:spChg>
        <pc:spChg chg="add mod">
          <ac:chgData name="Raymer, Michael L." userId="96c2fb1d-e79c-4ca3-9876-783e98fdd04a" providerId="ADAL" clId="{30DA1E6F-889D-4C7D-82E7-FB8C8AF3EC96}" dt="2024-05-22T15:53:06.393" v="1591" actId="14100"/>
          <ac:spMkLst>
            <pc:docMk/>
            <pc:sldMk cId="1802508938" sldId="261"/>
            <ac:spMk id="43" creationId="{3D58B9FF-FF91-0DFE-616F-7D9D6F51F100}"/>
          </ac:spMkLst>
        </pc:spChg>
        <pc:picChg chg="add del mod">
          <ac:chgData name="Raymer, Michael L." userId="96c2fb1d-e79c-4ca3-9876-783e98fdd04a" providerId="ADAL" clId="{30DA1E6F-889D-4C7D-82E7-FB8C8AF3EC96}" dt="2024-05-22T14:21:15.883" v="1478" actId="478"/>
          <ac:picMkLst>
            <pc:docMk/>
            <pc:sldMk cId="1802508938" sldId="261"/>
            <ac:picMk id="7" creationId="{65E7530F-E168-84E8-3DB5-B677E81CB962}"/>
          </ac:picMkLst>
        </pc:picChg>
        <pc:picChg chg="add mod">
          <ac:chgData name="Raymer, Michael L." userId="96c2fb1d-e79c-4ca3-9876-783e98fdd04a" providerId="ADAL" clId="{30DA1E6F-889D-4C7D-82E7-FB8C8AF3EC96}" dt="2024-05-22T14:23:01.806" v="1503" actId="1076"/>
          <ac:picMkLst>
            <pc:docMk/>
            <pc:sldMk cId="1802508938" sldId="261"/>
            <ac:picMk id="9" creationId="{7F06F264-DF06-EC27-D596-62B0F8868FFC}"/>
          </ac:picMkLst>
        </pc:picChg>
        <pc:picChg chg="add mod">
          <ac:chgData name="Raymer, Michael L." userId="96c2fb1d-e79c-4ca3-9876-783e98fdd04a" providerId="ADAL" clId="{30DA1E6F-889D-4C7D-82E7-FB8C8AF3EC96}" dt="2024-05-22T14:23:01.806" v="1503" actId="1076"/>
          <ac:picMkLst>
            <pc:docMk/>
            <pc:sldMk cId="1802508938" sldId="261"/>
            <ac:picMk id="11" creationId="{FD8B2E78-8C7C-787D-2BB6-17CBB7F0A5AA}"/>
          </ac:picMkLst>
        </pc:picChg>
        <pc:picChg chg="add mod">
          <ac:chgData name="Raymer, Michael L." userId="96c2fb1d-e79c-4ca3-9876-783e98fdd04a" providerId="ADAL" clId="{30DA1E6F-889D-4C7D-82E7-FB8C8AF3EC96}" dt="2024-05-22T14:23:01.806" v="1503" actId="1076"/>
          <ac:picMkLst>
            <pc:docMk/>
            <pc:sldMk cId="1802508938" sldId="261"/>
            <ac:picMk id="12" creationId="{90A8AE18-646A-A4E6-3AC9-66A033204795}"/>
          </ac:picMkLst>
        </pc:picChg>
        <pc:picChg chg="add mod">
          <ac:chgData name="Raymer, Michael L." userId="96c2fb1d-e79c-4ca3-9876-783e98fdd04a" providerId="ADAL" clId="{30DA1E6F-889D-4C7D-82E7-FB8C8AF3EC96}" dt="2024-05-22T14:23:01.806" v="1503" actId="1076"/>
          <ac:picMkLst>
            <pc:docMk/>
            <pc:sldMk cId="1802508938" sldId="261"/>
            <ac:picMk id="13" creationId="{5959750D-7D17-2F04-532B-C6CBF094DD4D}"/>
          </ac:picMkLst>
        </pc:picChg>
        <pc:picChg chg="add mod">
          <ac:chgData name="Raymer, Michael L." userId="96c2fb1d-e79c-4ca3-9876-783e98fdd04a" providerId="ADAL" clId="{30DA1E6F-889D-4C7D-82E7-FB8C8AF3EC96}" dt="2024-05-22T14:23:01.806" v="1503" actId="1076"/>
          <ac:picMkLst>
            <pc:docMk/>
            <pc:sldMk cId="1802508938" sldId="261"/>
            <ac:picMk id="14" creationId="{73E32630-AD23-7D2B-5781-06504524BAD4}"/>
          </ac:picMkLst>
        </pc:picChg>
        <pc:picChg chg="add mod">
          <ac:chgData name="Raymer, Michael L." userId="96c2fb1d-e79c-4ca3-9876-783e98fdd04a" providerId="ADAL" clId="{30DA1E6F-889D-4C7D-82E7-FB8C8AF3EC96}" dt="2024-05-22T14:23:01.806" v="1503" actId="1076"/>
          <ac:picMkLst>
            <pc:docMk/>
            <pc:sldMk cId="1802508938" sldId="261"/>
            <ac:picMk id="15" creationId="{0F012036-D876-FA9C-F5ED-80ED21EB6610}"/>
          </ac:picMkLst>
        </pc:picChg>
        <pc:picChg chg="add mod">
          <ac:chgData name="Raymer, Michael L." userId="96c2fb1d-e79c-4ca3-9876-783e98fdd04a" providerId="ADAL" clId="{30DA1E6F-889D-4C7D-82E7-FB8C8AF3EC96}" dt="2024-05-22T14:23:01.806" v="1503" actId="1076"/>
          <ac:picMkLst>
            <pc:docMk/>
            <pc:sldMk cId="1802508938" sldId="261"/>
            <ac:picMk id="16" creationId="{086EF3B8-ED08-5B0F-B80E-1DD203B4D85D}"/>
          </ac:picMkLst>
        </pc:picChg>
        <pc:picChg chg="add mod">
          <ac:chgData name="Raymer, Michael L." userId="96c2fb1d-e79c-4ca3-9876-783e98fdd04a" providerId="ADAL" clId="{30DA1E6F-889D-4C7D-82E7-FB8C8AF3EC96}" dt="2024-05-22T14:23:01.806" v="1503" actId="1076"/>
          <ac:picMkLst>
            <pc:docMk/>
            <pc:sldMk cId="1802508938" sldId="261"/>
            <ac:picMk id="17" creationId="{86B83473-F5CF-2692-A4C7-7EFD74CBFBBC}"/>
          </ac:picMkLst>
        </pc:picChg>
        <pc:picChg chg="add mod">
          <ac:chgData name="Raymer, Michael L." userId="96c2fb1d-e79c-4ca3-9876-783e98fdd04a" providerId="ADAL" clId="{30DA1E6F-889D-4C7D-82E7-FB8C8AF3EC96}" dt="2024-05-22T14:23:01.806" v="1503" actId="1076"/>
          <ac:picMkLst>
            <pc:docMk/>
            <pc:sldMk cId="1802508938" sldId="261"/>
            <ac:picMk id="18" creationId="{AAA1F29C-2DD6-7203-8DFB-C6C65CE68A30}"/>
          </ac:picMkLst>
        </pc:picChg>
        <pc:picChg chg="add mod">
          <ac:chgData name="Raymer, Michael L." userId="96c2fb1d-e79c-4ca3-9876-783e98fdd04a" providerId="ADAL" clId="{30DA1E6F-889D-4C7D-82E7-FB8C8AF3EC96}" dt="2024-05-22T14:23:01.806" v="1503" actId="1076"/>
          <ac:picMkLst>
            <pc:docMk/>
            <pc:sldMk cId="1802508938" sldId="261"/>
            <ac:picMk id="19" creationId="{654B7901-6703-A5B2-1FBE-3F9778A0390F}"/>
          </ac:picMkLst>
        </pc:picChg>
        <pc:picChg chg="add mod">
          <ac:chgData name="Raymer, Michael L." userId="96c2fb1d-e79c-4ca3-9876-783e98fdd04a" providerId="ADAL" clId="{30DA1E6F-889D-4C7D-82E7-FB8C8AF3EC96}" dt="2024-05-22T14:22:20.751" v="1495" actId="571"/>
          <ac:picMkLst>
            <pc:docMk/>
            <pc:sldMk cId="1802508938" sldId="261"/>
            <ac:picMk id="20" creationId="{8E2BF3AC-318D-6841-C021-0D83388431AA}"/>
          </ac:picMkLst>
        </pc:picChg>
        <pc:picChg chg="add del mod">
          <ac:chgData name="Raymer, Michael L." userId="96c2fb1d-e79c-4ca3-9876-783e98fdd04a" providerId="ADAL" clId="{30DA1E6F-889D-4C7D-82E7-FB8C8AF3EC96}" dt="2024-05-22T14:22:32.525" v="1496" actId="478"/>
          <ac:picMkLst>
            <pc:docMk/>
            <pc:sldMk cId="1802508938" sldId="261"/>
            <ac:picMk id="21" creationId="{2E470E86-94CF-3724-46D4-DDDD7B8A23F0}"/>
          </ac:picMkLst>
        </pc:picChg>
        <pc:picChg chg="add del mod">
          <ac:chgData name="Raymer, Michael L." userId="96c2fb1d-e79c-4ca3-9876-783e98fdd04a" providerId="ADAL" clId="{30DA1E6F-889D-4C7D-82E7-FB8C8AF3EC96}" dt="2024-05-22T14:22:32.525" v="1496" actId="478"/>
          <ac:picMkLst>
            <pc:docMk/>
            <pc:sldMk cId="1802508938" sldId="261"/>
            <ac:picMk id="22" creationId="{0043DE4B-4756-4C7F-3549-B3C2AF7C996D}"/>
          </ac:picMkLst>
        </pc:picChg>
        <pc:picChg chg="add del mod">
          <ac:chgData name="Raymer, Michael L." userId="96c2fb1d-e79c-4ca3-9876-783e98fdd04a" providerId="ADAL" clId="{30DA1E6F-889D-4C7D-82E7-FB8C8AF3EC96}" dt="2024-05-22T14:22:32.525" v="1496" actId="478"/>
          <ac:picMkLst>
            <pc:docMk/>
            <pc:sldMk cId="1802508938" sldId="261"/>
            <ac:picMk id="23" creationId="{6BE31F72-AE6D-B4D0-4DCA-DAC74E193EEA}"/>
          </ac:picMkLst>
        </pc:picChg>
        <pc:picChg chg="add mod">
          <ac:chgData name="Raymer, Michael L." userId="96c2fb1d-e79c-4ca3-9876-783e98fdd04a" providerId="ADAL" clId="{30DA1E6F-889D-4C7D-82E7-FB8C8AF3EC96}" dt="2024-05-22T14:22:47.126" v="1502" actId="14100"/>
          <ac:picMkLst>
            <pc:docMk/>
            <pc:sldMk cId="1802508938" sldId="261"/>
            <ac:picMk id="24" creationId="{3ED54D8B-5074-3479-EA42-E465AF074869}"/>
          </ac:picMkLst>
        </pc:picChg>
        <pc:picChg chg="add del mod">
          <ac:chgData name="Raymer, Michael L." userId="96c2fb1d-e79c-4ca3-9876-783e98fdd04a" providerId="ADAL" clId="{30DA1E6F-889D-4C7D-82E7-FB8C8AF3EC96}" dt="2024-05-22T14:22:34.438" v="1497" actId="478"/>
          <ac:picMkLst>
            <pc:docMk/>
            <pc:sldMk cId="1802508938" sldId="261"/>
            <ac:picMk id="25" creationId="{48DB39DE-312F-2A12-59BB-B637D6AAFD5C}"/>
          </ac:picMkLst>
        </pc:picChg>
        <pc:picChg chg="add del mod">
          <ac:chgData name="Raymer, Michael L." userId="96c2fb1d-e79c-4ca3-9876-783e98fdd04a" providerId="ADAL" clId="{30DA1E6F-889D-4C7D-82E7-FB8C8AF3EC96}" dt="2024-05-22T14:22:34.438" v="1497" actId="478"/>
          <ac:picMkLst>
            <pc:docMk/>
            <pc:sldMk cId="1802508938" sldId="261"/>
            <ac:picMk id="26" creationId="{F2F33BD7-0CC2-171C-A816-A88BAD3EA3CC}"/>
          </ac:picMkLst>
        </pc:picChg>
        <pc:picChg chg="add del mod">
          <ac:chgData name="Raymer, Michael L." userId="96c2fb1d-e79c-4ca3-9876-783e98fdd04a" providerId="ADAL" clId="{30DA1E6F-889D-4C7D-82E7-FB8C8AF3EC96}" dt="2024-05-22T14:22:36.145" v="1498" actId="478"/>
          <ac:picMkLst>
            <pc:docMk/>
            <pc:sldMk cId="1802508938" sldId="261"/>
            <ac:picMk id="27" creationId="{84E31991-BCD7-DC65-D7D3-EA84871F7CD0}"/>
          </ac:picMkLst>
        </pc:picChg>
        <pc:picChg chg="add del mod">
          <ac:chgData name="Raymer, Michael L." userId="96c2fb1d-e79c-4ca3-9876-783e98fdd04a" providerId="ADAL" clId="{30DA1E6F-889D-4C7D-82E7-FB8C8AF3EC96}" dt="2024-05-22T14:22:32.525" v="1496" actId="478"/>
          <ac:picMkLst>
            <pc:docMk/>
            <pc:sldMk cId="1802508938" sldId="261"/>
            <ac:picMk id="28" creationId="{D4F730D5-F503-19F0-3C11-24DFB307D5C6}"/>
          </ac:picMkLst>
        </pc:picChg>
        <pc:picChg chg="add del mod">
          <ac:chgData name="Raymer, Michael L." userId="96c2fb1d-e79c-4ca3-9876-783e98fdd04a" providerId="ADAL" clId="{30DA1E6F-889D-4C7D-82E7-FB8C8AF3EC96}" dt="2024-05-22T14:22:32.525" v="1496" actId="478"/>
          <ac:picMkLst>
            <pc:docMk/>
            <pc:sldMk cId="1802508938" sldId="261"/>
            <ac:picMk id="29" creationId="{A0D91E6D-F7B8-1A1B-7281-93C602497004}"/>
          </ac:picMkLst>
        </pc:picChg>
        <pc:picChg chg="add del mod">
          <ac:chgData name="Raymer, Michael L." userId="96c2fb1d-e79c-4ca3-9876-783e98fdd04a" providerId="ADAL" clId="{30DA1E6F-889D-4C7D-82E7-FB8C8AF3EC96}" dt="2024-05-22T15:51:32.450" v="1522" actId="478"/>
          <ac:picMkLst>
            <pc:docMk/>
            <pc:sldMk cId="1802508938" sldId="261"/>
            <ac:picMk id="31" creationId="{10596956-A649-1027-92C3-9745B0B65089}"/>
          </ac:picMkLst>
        </pc:picChg>
        <pc:picChg chg="add del mod">
          <ac:chgData name="Raymer, Michael L." userId="96c2fb1d-e79c-4ca3-9876-783e98fdd04a" providerId="ADAL" clId="{30DA1E6F-889D-4C7D-82E7-FB8C8AF3EC96}" dt="2024-05-22T14:24:05.780" v="1508" actId="478"/>
          <ac:picMkLst>
            <pc:docMk/>
            <pc:sldMk cId="1802508938" sldId="261"/>
            <ac:picMk id="33" creationId="{F8AE12C7-A357-D14E-0F04-19D53B67971B}"/>
          </ac:picMkLst>
        </pc:picChg>
        <pc:picChg chg="add del mod">
          <ac:chgData name="Raymer, Michael L." userId="96c2fb1d-e79c-4ca3-9876-783e98fdd04a" providerId="ADAL" clId="{30DA1E6F-889D-4C7D-82E7-FB8C8AF3EC96}" dt="2024-05-22T14:25:25.410" v="1517" actId="478"/>
          <ac:picMkLst>
            <pc:docMk/>
            <pc:sldMk cId="1802508938" sldId="261"/>
            <ac:picMk id="35" creationId="{A83B8B1B-F493-A15B-71DD-0F9983E904EA}"/>
          </ac:picMkLst>
        </pc:picChg>
        <pc:picChg chg="add del mod">
          <ac:chgData name="Raymer, Michael L." userId="96c2fb1d-e79c-4ca3-9876-783e98fdd04a" providerId="ADAL" clId="{30DA1E6F-889D-4C7D-82E7-FB8C8AF3EC96}" dt="2024-05-22T15:51:32.917" v="1523" actId="478"/>
          <ac:picMkLst>
            <pc:docMk/>
            <pc:sldMk cId="1802508938" sldId="261"/>
            <ac:picMk id="37" creationId="{67FDD7B4-DC8C-C51E-ED44-52F10DB212CF}"/>
          </ac:picMkLst>
        </pc:picChg>
        <pc:picChg chg="add mod">
          <ac:chgData name="Raymer, Michael L." userId="96c2fb1d-e79c-4ca3-9876-783e98fdd04a" providerId="ADAL" clId="{30DA1E6F-889D-4C7D-82E7-FB8C8AF3EC96}" dt="2024-05-22T15:52:08.526" v="1535" actId="14100"/>
          <ac:picMkLst>
            <pc:docMk/>
            <pc:sldMk cId="1802508938" sldId="261"/>
            <ac:picMk id="39" creationId="{269956C9-9A20-55D0-DEDA-CB8AAB16B3C9}"/>
          </ac:picMkLst>
        </pc:picChg>
        <pc:picChg chg="add mod">
          <ac:chgData name="Raymer, Michael L." userId="96c2fb1d-e79c-4ca3-9876-783e98fdd04a" providerId="ADAL" clId="{30DA1E6F-889D-4C7D-82E7-FB8C8AF3EC96}" dt="2024-05-22T15:52:03.301" v="1534" actId="1076"/>
          <ac:picMkLst>
            <pc:docMk/>
            <pc:sldMk cId="1802508938" sldId="261"/>
            <ac:picMk id="41" creationId="{A6DF19A0-90A2-88B8-1829-FABCFE6BC13B}"/>
          </ac:picMkLst>
        </pc:pic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3913823042" sldId="261"/>
        </pc:sldMkLst>
      </pc:sldChg>
      <pc:sldChg chg="addSp delSp modSp new mod modClrScheme chgLayout">
        <pc:chgData name="Raymer, Michael L." userId="96c2fb1d-e79c-4ca3-9876-783e98fdd04a" providerId="ADAL" clId="{30DA1E6F-889D-4C7D-82E7-FB8C8AF3EC96}" dt="2024-05-22T16:51:07.337" v="2700" actId="20577"/>
        <pc:sldMkLst>
          <pc:docMk/>
          <pc:sldMk cId="1582557764" sldId="262"/>
        </pc:sldMkLst>
        <pc:spChg chg="del mod">
          <ac:chgData name="Raymer, Michael L." userId="96c2fb1d-e79c-4ca3-9876-783e98fdd04a" providerId="ADAL" clId="{30DA1E6F-889D-4C7D-82E7-FB8C8AF3EC96}" dt="2024-05-22T15:55:44.490" v="1663" actId="700"/>
          <ac:spMkLst>
            <pc:docMk/>
            <pc:sldMk cId="1582557764" sldId="262"/>
            <ac:spMk id="2" creationId="{79DC2B8A-255B-8326-8048-280D11AFBAE8}"/>
          </ac:spMkLst>
        </pc:spChg>
        <pc:spChg chg="del">
          <ac:chgData name="Raymer, Michael L." userId="96c2fb1d-e79c-4ca3-9876-783e98fdd04a" providerId="ADAL" clId="{30DA1E6F-889D-4C7D-82E7-FB8C8AF3EC96}" dt="2024-05-22T15:55:44.490" v="1663" actId="700"/>
          <ac:spMkLst>
            <pc:docMk/>
            <pc:sldMk cId="1582557764" sldId="262"/>
            <ac:spMk id="3" creationId="{06DF8658-05E3-8E49-9098-884F389DCAAF}"/>
          </ac:spMkLst>
        </pc:spChg>
        <pc:spChg chg="mod ord">
          <ac:chgData name="Raymer, Michael L." userId="96c2fb1d-e79c-4ca3-9876-783e98fdd04a" providerId="ADAL" clId="{30DA1E6F-889D-4C7D-82E7-FB8C8AF3EC96}" dt="2024-05-22T15:56:56.666" v="1845" actId="700"/>
          <ac:spMkLst>
            <pc:docMk/>
            <pc:sldMk cId="1582557764" sldId="262"/>
            <ac:spMk id="4" creationId="{18FF01E7-0FB4-3868-E925-E4487BDB2E7A}"/>
          </ac:spMkLst>
        </pc:spChg>
        <pc:spChg chg="mod ord">
          <ac:chgData name="Raymer, Michael L." userId="96c2fb1d-e79c-4ca3-9876-783e98fdd04a" providerId="ADAL" clId="{30DA1E6F-889D-4C7D-82E7-FB8C8AF3EC96}" dt="2024-05-22T15:56:56.666" v="1845" actId="700"/>
          <ac:spMkLst>
            <pc:docMk/>
            <pc:sldMk cId="1582557764" sldId="262"/>
            <ac:spMk id="5" creationId="{3021D135-35F1-68E1-8ABF-CAB3921099EF}"/>
          </ac:spMkLst>
        </pc:spChg>
        <pc:spChg chg="add mod">
          <ac:chgData name="Raymer, Michael L." userId="96c2fb1d-e79c-4ca3-9876-783e98fdd04a" providerId="ADAL" clId="{30DA1E6F-889D-4C7D-82E7-FB8C8AF3EC96}" dt="2024-05-22T16:51:07.337" v="2700" actId="20577"/>
          <ac:spMkLst>
            <pc:docMk/>
            <pc:sldMk cId="1582557764" sldId="262"/>
            <ac:spMk id="6" creationId="{5478D8FA-450F-C64D-7BEA-D5770591BA5C}"/>
          </ac:spMkLst>
        </pc:spChg>
        <pc:spChg chg="add mod ord">
          <ac:chgData name="Raymer, Michael L." userId="96c2fb1d-e79c-4ca3-9876-783e98fdd04a" providerId="ADAL" clId="{30DA1E6F-889D-4C7D-82E7-FB8C8AF3EC96}" dt="2024-05-22T15:59:11.315" v="1912" actId="20577"/>
          <ac:spMkLst>
            <pc:docMk/>
            <pc:sldMk cId="1582557764" sldId="262"/>
            <ac:spMk id="7" creationId="{758CAB74-855C-7F78-01E4-E366A5020627}"/>
          </ac:spMkLst>
        </pc:spChg>
        <pc:spChg chg="add mod">
          <ac:chgData name="Raymer, Michael L." userId="96c2fb1d-e79c-4ca3-9876-783e98fdd04a" providerId="ADAL" clId="{30DA1E6F-889D-4C7D-82E7-FB8C8AF3EC96}" dt="2024-05-22T15:58:10.416" v="1890" actId="1076"/>
          <ac:spMkLst>
            <pc:docMk/>
            <pc:sldMk cId="1582557764" sldId="262"/>
            <ac:spMk id="9" creationId="{1F4D3DED-F4C8-0024-397C-C566D990FD01}"/>
          </ac:spMkLst>
        </pc:spChg>
        <pc:spChg chg="add mod">
          <ac:chgData name="Raymer, Michael L." userId="96c2fb1d-e79c-4ca3-9876-783e98fdd04a" providerId="ADAL" clId="{30DA1E6F-889D-4C7D-82E7-FB8C8AF3EC96}" dt="2024-05-22T15:58:02.976" v="1889" actId="1036"/>
          <ac:spMkLst>
            <pc:docMk/>
            <pc:sldMk cId="1582557764" sldId="262"/>
            <ac:spMk id="10" creationId="{E0CDE126-9305-A5C9-7A07-286AD9429F05}"/>
          </ac:spMkLst>
        </pc:spChg>
        <pc:spChg chg="mod">
          <ac:chgData name="Raymer, Michael L." userId="96c2fb1d-e79c-4ca3-9876-783e98fdd04a" providerId="ADAL" clId="{30DA1E6F-889D-4C7D-82E7-FB8C8AF3EC96}" dt="2024-05-22T15:57:52.134" v="1872"/>
          <ac:spMkLst>
            <pc:docMk/>
            <pc:sldMk cId="1582557764" sldId="262"/>
            <ac:spMk id="16" creationId="{8DC62685-7E64-7D74-E631-EE2C7C090D67}"/>
          </ac:spMkLst>
        </pc:spChg>
        <pc:grpChg chg="add del mod">
          <ac:chgData name="Raymer, Michael L." userId="96c2fb1d-e79c-4ca3-9876-783e98fdd04a" providerId="ADAL" clId="{30DA1E6F-889D-4C7D-82E7-FB8C8AF3EC96}" dt="2024-05-22T15:57:56.241" v="1873" actId="478"/>
          <ac:grpSpMkLst>
            <pc:docMk/>
            <pc:sldMk cId="1582557764" sldId="262"/>
            <ac:grpSpMk id="14" creationId="{0242824F-DCF5-FA14-1733-4BADB192EE8D}"/>
          </ac:grpSpMkLst>
        </pc:grpChg>
        <pc:picChg chg="add mod">
          <ac:chgData name="Raymer, Michael L." userId="96c2fb1d-e79c-4ca3-9876-783e98fdd04a" providerId="ADAL" clId="{30DA1E6F-889D-4C7D-82E7-FB8C8AF3EC96}" dt="2024-05-22T15:57:33.140" v="1871" actId="14100"/>
          <ac:picMkLst>
            <pc:docMk/>
            <pc:sldMk cId="1582557764" sldId="262"/>
            <ac:picMk id="8" creationId="{1F410F66-8113-E221-C3DF-61500BD8139D}"/>
          </ac:picMkLst>
        </pc:picChg>
        <pc:picChg chg="add mod">
          <ac:chgData name="Raymer, Michael L." userId="96c2fb1d-e79c-4ca3-9876-783e98fdd04a" providerId="ADAL" clId="{30DA1E6F-889D-4C7D-82E7-FB8C8AF3EC96}" dt="2024-05-22T15:58:02.976" v="1889" actId="1036"/>
          <ac:picMkLst>
            <pc:docMk/>
            <pc:sldMk cId="1582557764" sldId="262"/>
            <ac:picMk id="12" creationId="{5C803F30-67CA-A419-73F8-227158ED1E8D}"/>
          </ac:picMkLst>
        </pc:picChg>
        <pc:picChg chg="mod">
          <ac:chgData name="Raymer, Michael L." userId="96c2fb1d-e79c-4ca3-9876-783e98fdd04a" providerId="ADAL" clId="{30DA1E6F-889D-4C7D-82E7-FB8C8AF3EC96}" dt="2024-05-22T15:57:52.134" v="1872"/>
          <ac:picMkLst>
            <pc:docMk/>
            <pc:sldMk cId="1582557764" sldId="262"/>
            <ac:picMk id="15" creationId="{1957073A-6A2C-E7FB-CBA0-1F44071143AE}"/>
          </ac:picMkLst>
        </pc:picChg>
        <pc:cxnChg chg="add mod">
          <ac:chgData name="Raymer, Michael L." userId="96c2fb1d-e79c-4ca3-9876-783e98fdd04a" providerId="ADAL" clId="{30DA1E6F-889D-4C7D-82E7-FB8C8AF3EC96}" dt="2024-05-22T15:58:16.020" v="1891" actId="14100"/>
          <ac:cxnSpMkLst>
            <pc:docMk/>
            <pc:sldMk cId="1582557764" sldId="262"/>
            <ac:cxnSpMk id="11" creationId="{44F07245-4BBB-A710-9B54-940B77A7CF45}"/>
          </ac:cxnSpMkLst>
        </pc:cxnChg>
        <pc:cxnChg chg="add mod">
          <ac:chgData name="Raymer, Michael L." userId="96c2fb1d-e79c-4ca3-9876-783e98fdd04a" providerId="ADAL" clId="{30DA1E6F-889D-4C7D-82E7-FB8C8AF3EC96}" dt="2024-05-22T15:58:02.976" v="1889" actId="1036"/>
          <ac:cxnSpMkLst>
            <pc:docMk/>
            <pc:sldMk cId="1582557764" sldId="262"/>
            <ac:cxnSpMk id="13" creationId="{FA471E8C-22D3-21A1-DDF8-E40A1CF5A0E9}"/>
          </ac:cxnSpMkLst>
        </pc:cxn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1934267132" sldId="262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342182937" sldId="263"/>
        </pc:sldMkLst>
      </pc:sldChg>
      <pc:sldChg chg="addSp delSp modSp new mod">
        <pc:chgData name="Raymer, Michael L." userId="96c2fb1d-e79c-4ca3-9876-783e98fdd04a" providerId="ADAL" clId="{30DA1E6F-889D-4C7D-82E7-FB8C8AF3EC96}" dt="2024-05-22T17:15:21.376" v="3200" actId="1036"/>
        <pc:sldMkLst>
          <pc:docMk/>
          <pc:sldMk cId="2729817329" sldId="263"/>
        </pc:sldMkLst>
        <pc:spChg chg="mod">
          <ac:chgData name="Raymer, Michael L." userId="96c2fb1d-e79c-4ca3-9876-783e98fdd04a" providerId="ADAL" clId="{30DA1E6F-889D-4C7D-82E7-FB8C8AF3EC96}" dt="2024-05-22T15:59:18.216" v="1927" actId="20577"/>
          <ac:spMkLst>
            <pc:docMk/>
            <pc:sldMk cId="2729817329" sldId="263"/>
            <ac:spMk id="2" creationId="{4EF29122-4FF5-C882-60FF-21B1DDDC5242}"/>
          </ac:spMkLst>
        </pc:spChg>
        <pc:spChg chg="add mod">
          <ac:chgData name="Raymer, Michael L." userId="96c2fb1d-e79c-4ca3-9876-783e98fdd04a" providerId="ADAL" clId="{30DA1E6F-889D-4C7D-82E7-FB8C8AF3EC96}" dt="2024-05-22T17:15:18.284" v="3198" actId="14100"/>
          <ac:spMkLst>
            <pc:docMk/>
            <pc:sldMk cId="2729817329" sldId="263"/>
            <ac:spMk id="5" creationId="{EE446050-0F74-5900-286F-3E2B1BCA711D}"/>
          </ac:spMkLst>
        </pc:spChg>
        <pc:spChg chg="add mod">
          <ac:chgData name="Raymer, Michael L." userId="96c2fb1d-e79c-4ca3-9876-783e98fdd04a" providerId="ADAL" clId="{30DA1E6F-889D-4C7D-82E7-FB8C8AF3EC96}" dt="2024-05-22T17:15:21.376" v="3200" actId="1036"/>
          <ac:spMkLst>
            <pc:docMk/>
            <pc:sldMk cId="2729817329" sldId="263"/>
            <ac:spMk id="6" creationId="{B9147458-9218-CE06-2E49-3BC22E9205DE}"/>
          </ac:spMkLst>
        </pc:spChg>
        <pc:spChg chg="add del mod">
          <ac:chgData name="Raymer, Michael L." userId="96c2fb1d-e79c-4ca3-9876-783e98fdd04a" providerId="ADAL" clId="{30DA1E6F-889D-4C7D-82E7-FB8C8AF3EC96}" dt="2024-05-22T16:54:42.443" v="2860" actId="478"/>
          <ac:spMkLst>
            <pc:docMk/>
            <pc:sldMk cId="2729817329" sldId="263"/>
            <ac:spMk id="7" creationId="{E176D114-D823-9B48-0C0C-B3AD2C9CD104}"/>
          </ac:spMkLst>
        </pc:spChg>
      </pc:sldChg>
      <pc:sldChg chg="modSp new mod">
        <pc:chgData name="Raymer, Michael L." userId="96c2fb1d-e79c-4ca3-9876-783e98fdd04a" providerId="ADAL" clId="{30DA1E6F-889D-4C7D-82E7-FB8C8AF3EC96}" dt="2024-05-22T16:16:05.165" v="2277" actId="113"/>
        <pc:sldMkLst>
          <pc:docMk/>
          <pc:sldMk cId="1348056602" sldId="264"/>
        </pc:sldMkLst>
        <pc:spChg chg="mod">
          <ac:chgData name="Raymer, Michael L." userId="96c2fb1d-e79c-4ca3-9876-783e98fdd04a" providerId="ADAL" clId="{30DA1E6F-889D-4C7D-82E7-FB8C8AF3EC96}" dt="2024-05-22T16:12:15.837" v="2035" actId="20577"/>
          <ac:spMkLst>
            <pc:docMk/>
            <pc:sldMk cId="1348056602" sldId="264"/>
            <ac:spMk id="2" creationId="{FC3DB9AE-0A25-C30A-52BA-AA5BE3F9B1FE}"/>
          </ac:spMkLst>
        </pc:spChg>
        <pc:spChg chg="mod">
          <ac:chgData name="Raymer, Michael L." userId="96c2fb1d-e79c-4ca3-9876-783e98fdd04a" providerId="ADAL" clId="{30DA1E6F-889D-4C7D-82E7-FB8C8AF3EC96}" dt="2024-05-22T16:16:05.165" v="2277" actId="113"/>
          <ac:spMkLst>
            <pc:docMk/>
            <pc:sldMk cId="1348056602" sldId="264"/>
            <ac:spMk id="3" creationId="{FF265CE7-18AD-D3FA-EBDF-35D796762EB3}"/>
          </ac:spMkLst>
        </pc:sp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3927829868" sldId="264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2604019331" sldId="265"/>
        </pc:sldMkLst>
      </pc:sldChg>
      <pc:sldChg chg="modSp new del mod">
        <pc:chgData name="Raymer, Michael L." userId="96c2fb1d-e79c-4ca3-9876-783e98fdd04a" providerId="ADAL" clId="{30DA1E6F-889D-4C7D-82E7-FB8C8AF3EC96}" dt="2024-05-22T16:16:45.949" v="2309" actId="47"/>
        <pc:sldMkLst>
          <pc:docMk/>
          <pc:sldMk cId="2971967090" sldId="265"/>
        </pc:sldMkLst>
        <pc:spChg chg="mod">
          <ac:chgData name="Raymer, Michael L." userId="96c2fb1d-e79c-4ca3-9876-783e98fdd04a" providerId="ADAL" clId="{30DA1E6F-889D-4C7D-82E7-FB8C8AF3EC96}" dt="2024-05-22T16:16:37.354" v="2308" actId="20577"/>
          <ac:spMkLst>
            <pc:docMk/>
            <pc:sldMk cId="2971967090" sldId="265"/>
            <ac:spMk id="2" creationId="{95A964A6-E391-123A-845D-7C8A5F1BFEEA}"/>
          </ac:spMkLst>
        </pc:spChg>
      </pc:sldChg>
      <pc:sldChg chg="delSp modSp add mod modAnim">
        <pc:chgData name="Raymer, Michael L." userId="96c2fb1d-e79c-4ca3-9876-783e98fdd04a" providerId="ADAL" clId="{30DA1E6F-889D-4C7D-82E7-FB8C8AF3EC96}" dt="2024-05-22T16:25:51.443" v="2389" actId="20577"/>
        <pc:sldMkLst>
          <pc:docMk/>
          <pc:sldMk cId="3315784532" sldId="265"/>
        </pc:sldMkLst>
        <pc:spChg chg="mod">
          <ac:chgData name="Raymer, Michael L." userId="96c2fb1d-e79c-4ca3-9876-783e98fdd04a" providerId="ADAL" clId="{30DA1E6F-889D-4C7D-82E7-FB8C8AF3EC96}" dt="2024-05-22T16:25:15.316" v="2336" actId="20577"/>
          <ac:spMkLst>
            <pc:docMk/>
            <pc:sldMk cId="3315784532" sldId="265"/>
            <ac:spMk id="2" creationId="{8D8712FA-99A3-3AA3-6989-AA707DFF44EB}"/>
          </ac:spMkLst>
        </pc:spChg>
        <pc:spChg chg="mod">
          <ac:chgData name="Raymer, Michael L." userId="96c2fb1d-e79c-4ca3-9876-783e98fdd04a" providerId="ADAL" clId="{30DA1E6F-889D-4C7D-82E7-FB8C8AF3EC96}" dt="2024-05-22T16:25:51.443" v="2389" actId="20577"/>
          <ac:spMkLst>
            <pc:docMk/>
            <pc:sldMk cId="3315784532" sldId="265"/>
            <ac:spMk id="3" creationId="{94CD1316-03CE-06B6-707B-31334DA3B19A}"/>
          </ac:spMkLst>
        </pc:spChg>
        <pc:spChg chg="del">
          <ac:chgData name="Raymer, Michael L." userId="96c2fb1d-e79c-4ca3-9876-783e98fdd04a" providerId="ADAL" clId="{30DA1E6F-889D-4C7D-82E7-FB8C8AF3EC96}" dt="2024-05-22T16:25:33.957" v="2340" actId="478"/>
          <ac:spMkLst>
            <pc:docMk/>
            <pc:sldMk cId="3315784532" sldId="265"/>
            <ac:spMk id="6" creationId="{05DEF30E-2CDB-E4B3-565D-A5DE0C8A5581}"/>
          </ac:spMkLst>
        </pc:spChg>
        <pc:spChg chg="del">
          <ac:chgData name="Raymer, Michael L." userId="96c2fb1d-e79c-4ca3-9876-783e98fdd04a" providerId="ADAL" clId="{30DA1E6F-889D-4C7D-82E7-FB8C8AF3EC96}" dt="2024-05-22T16:25:32.324" v="2339" actId="478"/>
          <ac:spMkLst>
            <pc:docMk/>
            <pc:sldMk cId="3315784532" sldId="265"/>
            <ac:spMk id="8" creationId="{C6A4AF86-FE0E-2098-C01F-BBF18213F4EE}"/>
          </ac:spMkLst>
        </pc:sp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2637862126" sldId="266"/>
        </pc:sldMkLst>
      </pc:sldChg>
      <pc:sldChg chg="modSp new del mod">
        <pc:chgData name="Raymer, Michael L." userId="96c2fb1d-e79c-4ca3-9876-783e98fdd04a" providerId="ADAL" clId="{30DA1E6F-889D-4C7D-82E7-FB8C8AF3EC96}" dt="2024-05-22T16:26:41.060" v="2412" actId="47"/>
        <pc:sldMkLst>
          <pc:docMk/>
          <pc:sldMk cId="3141844683" sldId="266"/>
        </pc:sldMkLst>
        <pc:spChg chg="mod">
          <ac:chgData name="Raymer, Michael L." userId="96c2fb1d-e79c-4ca3-9876-783e98fdd04a" providerId="ADAL" clId="{30DA1E6F-889D-4C7D-82E7-FB8C8AF3EC96}" dt="2024-05-22T16:26:21.633" v="2410" actId="20577"/>
          <ac:spMkLst>
            <pc:docMk/>
            <pc:sldMk cId="3141844683" sldId="266"/>
            <ac:spMk id="2" creationId="{42DBC222-E627-08EF-6D53-F4668E462E78}"/>
          </ac:spMkLst>
        </pc:sp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2000837750" sldId="267"/>
        </pc:sldMkLst>
      </pc:sldChg>
      <pc:sldChg chg="addSp delSp modSp add mod">
        <pc:chgData name="Raymer, Michael L." userId="96c2fb1d-e79c-4ca3-9876-783e98fdd04a" providerId="ADAL" clId="{30DA1E6F-889D-4C7D-82E7-FB8C8AF3EC96}" dt="2024-05-22T17:13:32.525" v="3156" actId="122"/>
        <pc:sldMkLst>
          <pc:docMk/>
          <pc:sldMk cId="3032028909" sldId="267"/>
        </pc:sldMkLst>
        <pc:spChg chg="mod">
          <ac:chgData name="Raymer, Michael L." userId="96c2fb1d-e79c-4ca3-9876-783e98fdd04a" providerId="ADAL" clId="{30DA1E6F-889D-4C7D-82E7-FB8C8AF3EC96}" dt="2024-05-22T16:27:00.100" v="2436" actId="20577"/>
          <ac:spMkLst>
            <pc:docMk/>
            <pc:sldMk cId="3032028909" sldId="267"/>
            <ac:spMk id="2" creationId="{70D7C39F-65C6-3759-A054-9152A0BED234}"/>
          </ac:spMkLst>
        </pc:spChg>
        <pc:graphicFrameChg chg="add mod modGraphic">
          <ac:chgData name="Raymer, Michael L." userId="96c2fb1d-e79c-4ca3-9876-783e98fdd04a" providerId="ADAL" clId="{30DA1E6F-889D-4C7D-82E7-FB8C8AF3EC96}" dt="2024-05-22T17:13:32.525" v="3156" actId="122"/>
          <ac:graphicFrameMkLst>
            <pc:docMk/>
            <pc:sldMk cId="3032028909" sldId="267"/>
            <ac:graphicFrameMk id="3" creationId="{86A4B619-7F03-F775-9D81-9FD6C4940A87}"/>
          </ac:graphicFrameMkLst>
        </pc:graphicFrameChg>
        <pc:picChg chg="del">
          <ac:chgData name="Raymer, Michael L." userId="96c2fb1d-e79c-4ca3-9876-783e98fdd04a" providerId="ADAL" clId="{30DA1E6F-889D-4C7D-82E7-FB8C8AF3EC96}" dt="2024-05-22T16:26:45.560" v="2413" actId="478"/>
          <ac:picMkLst>
            <pc:docMk/>
            <pc:sldMk cId="3032028909" sldId="267"/>
            <ac:picMk id="9" creationId="{7F06F264-DF06-EC27-D596-62B0F8868FFC}"/>
          </ac:picMkLst>
        </pc:picChg>
        <pc:picChg chg="del">
          <ac:chgData name="Raymer, Michael L." userId="96c2fb1d-e79c-4ca3-9876-783e98fdd04a" providerId="ADAL" clId="{30DA1E6F-889D-4C7D-82E7-FB8C8AF3EC96}" dt="2024-05-22T16:26:49.400" v="2414" actId="478"/>
          <ac:picMkLst>
            <pc:docMk/>
            <pc:sldMk cId="3032028909" sldId="267"/>
            <ac:picMk id="11" creationId="{FD8B2E78-8C7C-787D-2BB6-17CBB7F0A5AA}"/>
          </ac:picMkLst>
        </pc:picChg>
        <pc:picChg chg="del">
          <ac:chgData name="Raymer, Michael L." userId="96c2fb1d-e79c-4ca3-9876-783e98fdd04a" providerId="ADAL" clId="{30DA1E6F-889D-4C7D-82E7-FB8C8AF3EC96}" dt="2024-05-22T16:26:49.400" v="2414" actId="478"/>
          <ac:picMkLst>
            <pc:docMk/>
            <pc:sldMk cId="3032028909" sldId="267"/>
            <ac:picMk id="12" creationId="{90A8AE18-646A-A4E6-3AC9-66A033204795}"/>
          </ac:picMkLst>
        </pc:picChg>
        <pc:picChg chg="del">
          <ac:chgData name="Raymer, Michael L." userId="96c2fb1d-e79c-4ca3-9876-783e98fdd04a" providerId="ADAL" clId="{30DA1E6F-889D-4C7D-82E7-FB8C8AF3EC96}" dt="2024-05-22T16:26:49.400" v="2414" actId="478"/>
          <ac:picMkLst>
            <pc:docMk/>
            <pc:sldMk cId="3032028909" sldId="267"/>
            <ac:picMk id="13" creationId="{5959750D-7D17-2F04-532B-C6CBF094DD4D}"/>
          </ac:picMkLst>
        </pc:picChg>
        <pc:picChg chg="del">
          <ac:chgData name="Raymer, Michael L." userId="96c2fb1d-e79c-4ca3-9876-783e98fdd04a" providerId="ADAL" clId="{30DA1E6F-889D-4C7D-82E7-FB8C8AF3EC96}" dt="2024-05-22T16:26:49.400" v="2414" actId="478"/>
          <ac:picMkLst>
            <pc:docMk/>
            <pc:sldMk cId="3032028909" sldId="267"/>
            <ac:picMk id="14" creationId="{73E32630-AD23-7D2B-5781-06504524BAD4}"/>
          </ac:picMkLst>
        </pc:picChg>
        <pc:picChg chg="del">
          <ac:chgData name="Raymer, Michael L." userId="96c2fb1d-e79c-4ca3-9876-783e98fdd04a" providerId="ADAL" clId="{30DA1E6F-889D-4C7D-82E7-FB8C8AF3EC96}" dt="2024-05-22T16:26:49.400" v="2414" actId="478"/>
          <ac:picMkLst>
            <pc:docMk/>
            <pc:sldMk cId="3032028909" sldId="267"/>
            <ac:picMk id="15" creationId="{0F012036-D876-FA9C-F5ED-80ED21EB6610}"/>
          </ac:picMkLst>
        </pc:picChg>
        <pc:picChg chg="del">
          <ac:chgData name="Raymer, Michael L." userId="96c2fb1d-e79c-4ca3-9876-783e98fdd04a" providerId="ADAL" clId="{30DA1E6F-889D-4C7D-82E7-FB8C8AF3EC96}" dt="2024-05-22T16:26:49.400" v="2414" actId="478"/>
          <ac:picMkLst>
            <pc:docMk/>
            <pc:sldMk cId="3032028909" sldId="267"/>
            <ac:picMk id="16" creationId="{086EF3B8-ED08-5B0F-B80E-1DD203B4D85D}"/>
          </ac:picMkLst>
        </pc:picChg>
        <pc:picChg chg="del">
          <ac:chgData name="Raymer, Michael L." userId="96c2fb1d-e79c-4ca3-9876-783e98fdd04a" providerId="ADAL" clId="{30DA1E6F-889D-4C7D-82E7-FB8C8AF3EC96}" dt="2024-05-22T16:26:49.400" v="2414" actId="478"/>
          <ac:picMkLst>
            <pc:docMk/>
            <pc:sldMk cId="3032028909" sldId="267"/>
            <ac:picMk id="17" creationId="{86B83473-F5CF-2692-A4C7-7EFD74CBFBBC}"/>
          </ac:picMkLst>
        </pc:picChg>
        <pc:picChg chg="del">
          <ac:chgData name="Raymer, Michael L." userId="96c2fb1d-e79c-4ca3-9876-783e98fdd04a" providerId="ADAL" clId="{30DA1E6F-889D-4C7D-82E7-FB8C8AF3EC96}" dt="2024-05-22T16:26:49.400" v="2414" actId="478"/>
          <ac:picMkLst>
            <pc:docMk/>
            <pc:sldMk cId="3032028909" sldId="267"/>
            <ac:picMk id="18" creationId="{AAA1F29C-2DD6-7203-8DFB-C6C65CE68A30}"/>
          </ac:picMkLst>
        </pc:picChg>
        <pc:picChg chg="del">
          <ac:chgData name="Raymer, Michael L." userId="96c2fb1d-e79c-4ca3-9876-783e98fdd04a" providerId="ADAL" clId="{30DA1E6F-889D-4C7D-82E7-FB8C8AF3EC96}" dt="2024-05-22T16:26:49.400" v="2414" actId="478"/>
          <ac:picMkLst>
            <pc:docMk/>
            <pc:sldMk cId="3032028909" sldId="267"/>
            <ac:picMk id="19" creationId="{654B7901-6703-A5B2-1FBE-3F9778A0390F}"/>
          </ac:picMkLst>
        </pc:picChg>
        <pc:picChg chg="del">
          <ac:chgData name="Raymer, Michael L." userId="96c2fb1d-e79c-4ca3-9876-783e98fdd04a" providerId="ADAL" clId="{30DA1E6F-889D-4C7D-82E7-FB8C8AF3EC96}" dt="2024-05-22T16:26:52.739" v="2415" actId="478"/>
          <ac:picMkLst>
            <pc:docMk/>
            <pc:sldMk cId="3032028909" sldId="267"/>
            <ac:picMk id="20" creationId="{8E2BF3AC-318D-6841-C021-0D83388431AA}"/>
          </ac:picMkLst>
        </pc:picChg>
        <pc:picChg chg="del">
          <ac:chgData name="Raymer, Michael L." userId="96c2fb1d-e79c-4ca3-9876-783e98fdd04a" providerId="ADAL" clId="{30DA1E6F-889D-4C7D-82E7-FB8C8AF3EC96}" dt="2024-05-22T16:26:49.400" v="2414" actId="478"/>
          <ac:picMkLst>
            <pc:docMk/>
            <pc:sldMk cId="3032028909" sldId="267"/>
            <ac:picMk id="24" creationId="{3ED54D8B-5074-3479-EA42-E465AF074869}"/>
          </ac:picMkLst>
        </pc:pic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455451560" sldId="268"/>
        </pc:sldMkLst>
      </pc:sldChg>
      <pc:sldChg chg="addSp delSp modSp new mod">
        <pc:chgData name="Raymer, Michael L." userId="96c2fb1d-e79c-4ca3-9876-783e98fdd04a" providerId="ADAL" clId="{30DA1E6F-889D-4C7D-82E7-FB8C8AF3EC96}" dt="2024-05-22T16:50:07.098" v="2615" actId="1076"/>
        <pc:sldMkLst>
          <pc:docMk/>
          <pc:sldMk cId="2263612477" sldId="268"/>
        </pc:sldMkLst>
        <pc:spChg chg="mod">
          <ac:chgData name="Raymer, Michael L." userId="96c2fb1d-e79c-4ca3-9876-783e98fdd04a" providerId="ADAL" clId="{30DA1E6F-889D-4C7D-82E7-FB8C8AF3EC96}" dt="2024-05-22T16:42:10.772" v="2483" actId="20577"/>
          <ac:spMkLst>
            <pc:docMk/>
            <pc:sldMk cId="2263612477" sldId="268"/>
            <ac:spMk id="2" creationId="{2F492972-069E-5012-64E8-B4A706071449}"/>
          </ac:spMkLst>
        </pc:spChg>
        <pc:spChg chg="del">
          <ac:chgData name="Raymer, Michael L." userId="96c2fb1d-e79c-4ca3-9876-783e98fdd04a" providerId="ADAL" clId="{30DA1E6F-889D-4C7D-82E7-FB8C8AF3EC96}" dt="2024-05-22T16:42:24.284" v="2484" actId="478"/>
          <ac:spMkLst>
            <pc:docMk/>
            <pc:sldMk cId="2263612477" sldId="268"/>
            <ac:spMk id="3" creationId="{D3E896EB-5D30-4CE7-26CD-2D239EE46240}"/>
          </ac:spMkLst>
        </pc:spChg>
        <pc:spChg chg="add mod">
          <ac:chgData name="Raymer, Michael L." userId="96c2fb1d-e79c-4ca3-9876-783e98fdd04a" providerId="ADAL" clId="{30DA1E6F-889D-4C7D-82E7-FB8C8AF3EC96}" dt="2024-05-22T16:43:59.287" v="2532" actId="1035"/>
          <ac:spMkLst>
            <pc:docMk/>
            <pc:sldMk cId="2263612477" sldId="268"/>
            <ac:spMk id="13" creationId="{2A57BACA-0E80-6C36-AF46-9B482CAEA08E}"/>
          </ac:spMkLst>
        </pc:spChg>
        <pc:spChg chg="add mod">
          <ac:chgData name="Raymer, Michael L." userId="96c2fb1d-e79c-4ca3-9876-783e98fdd04a" providerId="ADAL" clId="{30DA1E6F-889D-4C7D-82E7-FB8C8AF3EC96}" dt="2024-05-22T16:44:19.118" v="2539" actId="1076"/>
          <ac:spMkLst>
            <pc:docMk/>
            <pc:sldMk cId="2263612477" sldId="268"/>
            <ac:spMk id="14" creationId="{444DDBA9-E0C6-A523-80B1-BB321C361DB4}"/>
          </ac:spMkLst>
        </pc:spChg>
        <pc:spChg chg="add del mod">
          <ac:chgData name="Raymer, Michael L." userId="96c2fb1d-e79c-4ca3-9876-783e98fdd04a" providerId="ADAL" clId="{30DA1E6F-889D-4C7D-82E7-FB8C8AF3EC96}" dt="2024-05-22T16:46:34.560" v="2554" actId="206"/>
          <ac:spMkLst>
            <pc:docMk/>
            <pc:sldMk cId="2263612477" sldId="268"/>
            <ac:spMk id="15" creationId="{C643D78C-1E41-8600-8169-D315107C24BE}"/>
          </ac:spMkLst>
        </pc:spChg>
        <pc:spChg chg="add mod">
          <ac:chgData name="Raymer, Michael L." userId="96c2fb1d-e79c-4ca3-9876-783e98fdd04a" providerId="ADAL" clId="{30DA1E6F-889D-4C7D-82E7-FB8C8AF3EC96}" dt="2024-05-22T16:47:05.683" v="2558" actId="208"/>
          <ac:spMkLst>
            <pc:docMk/>
            <pc:sldMk cId="2263612477" sldId="268"/>
            <ac:spMk id="16" creationId="{3A711131-5A82-FA54-E983-0EF6BC2CEF6C}"/>
          </ac:spMkLst>
        </pc:spChg>
        <pc:spChg chg="add mod">
          <ac:chgData name="Raymer, Michael L." userId="96c2fb1d-e79c-4ca3-9876-783e98fdd04a" providerId="ADAL" clId="{30DA1E6F-889D-4C7D-82E7-FB8C8AF3EC96}" dt="2024-05-22T16:48:25.407" v="2581" actId="688"/>
          <ac:spMkLst>
            <pc:docMk/>
            <pc:sldMk cId="2263612477" sldId="268"/>
            <ac:spMk id="17" creationId="{33F60CB5-5265-E37E-398E-A6D2F12E0A6A}"/>
          </ac:spMkLst>
        </pc:spChg>
        <pc:spChg chg="add mod">
          <ac:chgData name="Raymer, Michael L." userId="96c2fb1d-e79c-4ca3-9876-783e98fdd04a" providerId="ADAL" clId="{30DA1E6F-889D-4C7D-82E7-FB8C8AF3EC96}" dt="2024-05-22T16:48:19.863" v="2580" actId="688"/>
          <ac:spMkLst>
            <pc:docMk/>
            <pc:sldMk cId="2263612477" sldId="268"/>
            <ac:spMk id="18" creationId="{9FF39CC2-167E-1B73-2526-0E41C486E51C}"/>
          </ac:spMkLst>
        </pc:spChg>
        <pc:picChg chg="add mod">
          <ac:chgData name="Raymer, Michael L." userId="96c2fb1d-e79c-4ca3-9876-783e98fdd04a" providerId="ADAL" clId="{30DA1E6F-889D-4C7D-82E7-FB8C8AF3EC96}" dt="2024-05-22T16:50:07.098" v="2615" actId="1076"/>
          <ac:picMkLst>
            <pc:docMk/>
            <pc:sldMk cId="2263612477" sldId="268"/>
            <ac:picMk id="20" creationId="{E2D02CDC-2B2C-9E35-9E0E-95498EBF39E8}"/>
          </ac:picMkLst>
        </pc:picChg>
        <pc:cxnChg chg="add mod">
          <ac:chgData name="Raymer, Michael L." userId="96c2fb1d-e79c-4ca3-9876-783e98fdd04a" providerId="ADAL" clId="{30DA1E6F-889D-4C7D-82E7-FB8C8AF3EC96}" dt="2024-05-22T16:43:00.592" v="2487" actId="14861"/>
          <ac:cxnSpMkLst>
            <pc:docMk/>
            <pc:sldMk cId="2263612477" sldId="268"/>
            <ac:cxnSpMk id="7" creationId="{5F4ABFE8-9E3F-EF50-2B7A-9E0F9CD333BC}"/>
          </ac:cxnSpMkLst>
        </pc:cxnChg>
        <pc:cxnChg chg="add mod">
          <ac:chgData name="Raymer, Michael L." userId="96c2fb1d-e79c-4ca3-9876-783e98fdd04a" providerId="ADAL" clId="{30DA1E6F-889D-4C7D-82E7-FB8C8AF3EC96}" dt="2024-05-22T16:43:24.037" v="2492" actId="14100"/>
          <ac:cxnSpMkLst>
            <pc:docMk/>
            <pc:sldMk cId="2263612477" sldId="268"/>
            <ac:cxnSpMk id="8" creationId="{86D1D977-7E63-49FB-E5A1-0AF8164832FF}"/>
          </ac:cxnSpMkLst>
        </pc:cxnChg>
      </pc:sldChg>
      <pc:sldChg chg="addSp modSp add mod">
        <pc:chgData name="Raymer, Michael L." userId="96c2fb1d-e79c-4ca3-9876-783e98fdd04a" providerId="ADAL" clId="{30DA1E6F-889D-4C7D-82E7-FB8C8AF3EC96}" dt="2024-05-22T16:50:24.789" v="2617" actId="1076"/>
        <pc:sldMkLst>
          <pc:docMk/>
          <pc:sldMk cId="1808304809" sldId="269"/>
        </pc:sldMkLst>
        <pc:spChg chg="mod">
          <ac:chgData name="Raymer, Michael L." userId="96c2fb1d-e79c-4ca3-9876-783e98fdd04a" providerId="ADAL" clId="{30DA1E6F-889D-4C7D-82E7-FB8C8AF3EC96}" dt="2024-05-22T16:49:37.407" v="2613" actId="20577"/>
          <ac:spMkLst>
            <pc:docMk/>
            <pc:sldMk cId="1808304809" sldId="269"/>
            <ac:spMk id="14" creationId="{444DDBA9-E0C6-A523-80B1-BB321C361DB4}"/>
          </ac:spMkLst>
        </pc:spChg>
        <pc:picChg chg="add mod">
          <ac:chgData name="Raymer, Michael L." userId="96c2fb1d-e79c-4ca3-9876-783e98fdd04a" providerId="ADAL" clId="{30DA1E6F-889D-4C7D-82E7-FB8C8AF3EC96}" dt="2024-05-22T16:50:24.789" v="2617" actId="1076"/>
          <ac:picMkLst>
            <pc:docMk/>
            <pc:sldMk cId="1808304809" sldId="269"/>
            <ac:picMk id="6" creationId="{8BF1672A-813C-0F3E-F0E3-0C42631F0BE4}"/>
          </ac:picMkLst>
        </pc:pic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3277619270" sldId="269"/>
        </pc:sldMkLst>
      </pc:sldChg>
      <pc:sldChg chg="addSp delSp modSp new mod">
        <pc:chgData name="Raymer, Michael L." userId="96c2fb1d-e79c-4ca3-9876-783e98fdd04a" providerId="ADAL" clId="{30DA1E6F-889D-4C7D-82E7-FB8C8AF3EC96}" dt="2024-05-22T17:06:16.926" v="2987" actId="20577"/>
        <pc:sldMkLst>
          <pc:docMk/>
          <pc:sldMk cId="1851763513" sldId="270"/>
        </pc:sldMkLst>
        <pc:spChg chg="mod">
          <ac:chgData name="Raymer, Michael L." userId="96c2fb1d-e79c-4ca3-9876-783e98fdd04a" providerId="ADAL" clId="{30DA1E6F-889D-4C7D-82E7-FB8C8AF3EC96}" dt="2024-05-22T17:06:16.926" v="2987" actId="20577"/>
          <ac:spMkLst>
            <pc:docMk/>
            <pc:sldMk cId="1851763513" sldId="270"/>
            <ac:spMk id="2" creationId="{64255825-379F-C6E3-A7B5-2DD52DFA8699}"/>
          </ac:spMkLst>
        </pc:spChg>
        <pc:spChg chg="add mod">
          <ac:chgData name="Raymer, Michael L." userId="96c2fb1d-e79c-4ca3-9876-783e98fdd04a" providerId="ADAL" clId="{30DA1E6F-889D-4C7D-82E7-FB8C8AF3EC96}" dt="2024-05-22T17:03:48.226" v="2911" actId="1076"/>
          <ac:spMkLst>
            <pc:docMk/>
            <pc:sldMk cId="1851763513" sldId="270"/>
            <ac:spMk id="7" creationId="{C61884AA-57E6-9328-5E2B-906CB286D3FC}"/>
          </ac:spMkLst>
        </pc:spChg>
        <pc:spChg chg="add mod">
          <ac:chgData name="Raymer, Michael L." userId="96c2fb1d-e79c-4ca3-9876-783e98fdd04a" providerId="ADAL" clId="{30DA1E6F-889D-4C7D-82E7-FB8C8AF3EC96}" dt="2024-05-22T16:59:56.645" v="2898" actId="571"/>
          <ac:spMkLst>
            <pc:docMk/>
            <pc:sldMk cId="1851763513" sldId="270"/>
            <ac:spMk id="9" creationId="{5BE6C606-8E33-FC3E-0F5E-BBD910974E88}"/>
          </ac:spMkLst>
        </pc:spChg>
        <pc:spChg chg="add mod">
          <ac:chgData name="Raymer, Michael L." userId="96c2fb1d-e79c-4ca3-9876-783e98fdd04a" providerId="ADAL" clId="{30DA1E6F-889D-4C7D-82E7-FB8C8AF3EC96}" dt="2024-05-22T17:03:53.539" v="2912" actId="1076"/>
          <ac:spMkLst>
            <pc:docMk/>
            <pc:sldMk cId="1851763513" sldId="270"/>
            <ac:spMk id="10" creationId="{3FF89744-F8ED-1A24-703A-C91B1DA2B60A}"/>
          </ac:spMkLst>
        </pc:spChg>
        <pc:spChg chg="add mod">
          <ac:chgData name="Raymer, Michael L." userId="96c2fb1d-e79c-4ca3-9876-783e98fdd04a" providerId="ADAL" clId="{30DA1E6F-889D-4C7D-82E7-FB8C8AF3EC96}" dt="2024-05-22T17:04:14.627" v="2918" actId="1076"/>
          <ac:spMkLst>
            <pc:docMk/>
            <pc:sldMk cId="1851763513" sldId="270"/>
            <ac:spMk id="13" creationId="{C947E926-1FCE-DF9C-3420-B6F5FCB8DCDE}"/>
          </ac:spMkLst>
        </pc:spChg>
        <pc:spChg chg="add mod">
          <ac:chgData name="Raymer, Michael L." userId="96c2fb1d-e79c-4ca3-9876-783e98fdd04a" providerId="ADAL" clId="{30DA1E6F-889D-4C7D-82E7-FB8C8AF3EC96}" dt="2024-05-22T17:05:28.100" v="2936" actId="207"/>
          <ac:spMkLst>
            <pc:docMk/>
            <pc:sldMk cId="1851763513" sldId="270"/>
            <ac:spMk id="14" creationId="{79B2C1A0-AEA6-AEF2-4F35-80C8FBC3DAE7}"/>
          </ac:spMkLst>
        </pc:spChg>
        <pc:picChg chg="add del mod">
          <ac:chgData name="Raymer, Michael L." userId="96c2fb1d-e79c-4ca3-9876-783e98fdd04a" providerId="ADAL" clId="{30DA1E6F-889D-4C7D-82E7-FB8C8AF3EC96}" dt="2024-05-22T17:03:35.643" v="2906" actId="478"/>
          <ac:picMkLst>
            <pc:docMk/>
            <pc:sldMk cId="1851763513" sldId="270"/>
            <ac:picMk id="6" creationId="{3B42FC91-A9E6-F3FE-237E-7AB909970E87}"/>
          </ac:picMkLst>
        </pc:picChg>
        <pc:picChg chg="add mod">
          <ac:chgData name="Raymer, Michael L." userId="96c2fb1d-e79c-4ca3-9876-783e98fdd04a" providerId="ADAL" clId="{30DA1E6F-889D-4C7D-82E7-FB8C8AF3EC96}" dt="2024-05-22T16:59:56.645" v="2898" actId="571"/>
          <ac:picMkLst>
            <pc:docMk/>
            <pc:sldMk cId="1851763513" sldId="270"/>
            <ac:picMk id="8" creationId="{9E7F6D59-0828-A5D2-FD20-E4D2E853276F}"/>
          </ac:picMkLst>
        </pc:picChg>
        <pc:picChg chg="add ord">
          <ac:chgData name="Raymer, Michael L." userId="96c2fb1d-e79c-4ca3-9876-783e98fdd04a" providerId="ADAL" clId="{30DA1E6F-889D-4C7D-82E7-FB8C8AF3EC96}" dt="2024-05-22T17:03:39.548" v="2908" actId="167"/>
          <ac:picMkLst>
            <pc:docMk/>
            <pc:sldMk cId="1851763513" sldId="270"/>
            <ac:picMk id="12" creationId="{6E92D2F2-28A1-FC67-D801-56134137C2A8}"/>
          </ac:picMkLst>
        </pc:pic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2391051844" sldId="270"/>
        </pc:sldMkLst>
      </pc:sldChg>
      <pc:sldChg chg="addSp modSp new mod modAnim">
        <pc:chgData name="Raymer, Michael L." userId="96c2fb1d-e79c-4ca3-9876-783e98fdd04a" providerId="ADAL" clId="{30DA1E6F-889D-4C7D-82E7-FB8C8AF3EC96}" dt="2024-05-22T17:18:09.749" v="3282"/>
        <pc:sldMkLst>
          <pc:docMk/>
          <pc:sldMk cId="700027172" sldId="271"/>
        </pc:sldMkLst>
        <pc:spChg chg="mod">
          <ac:chgData name="Raymer, Michael L." userId="96c2fb1d-e79c-4ca3-9876-783e98fdd04a" providerId="ADAL" clId="{30DA1E6F-889D-4C7D-82E7-FB8C8AF3EC96}" dt="2024-05-22T17:06:11.305" v="2977" actId="20577"/>
          <ac:spMkLst>
            <pc:docMk/>
            <pc:sldMk cId="700027172" sldId="271"/>
            <ac:spMk id="2" creationId="{83214AA4-A8F3-EA9A-1279-BC86F5CC97FA}"/>
          </ac:spMkLst>
        </pc:spChg>
        <pc:spChg chg="add mod">
          <ac:chgData name="Raymer, Michael L." userId="96c2fb1d-e79c-4ca3-9876-783e98fdd04a" providerId="ADAL" clId="{30DA1E6F-889D-4C7D-82E7-FB8C8AF3EC96}" dt="2024-05-22T17:07:00.016" v="3003" actId="20577"/>
          <ac:spMkLst>
            <pc:docMk/>
            <pc:sldMk cId="700027172" sldId="271"/>
            <ac:spMk id="5" creationId="{2498B2CE-6135-27E9-1094-58D4B5A9B4FF}"/>
          </ac:spMkLst>
        </pc:spChg>
        <pc:spChg chg="add mod">
          <ac:chgData name="Raymer, Michael L." userId="96c2fb1d-e79c-4ca3-9876-783e98fdd04a" providerId="ADAL" clId="{30DA1E6F-889D-4C7D-82E7-FB8C8AF3EC96}" dt="2024-05-22T17:08:01.829" v="3018" actId="6549"/>
          <ac:spMkLst>
            <pc:docMk/>
            <pc:sldMk cId="700027172" sldId="271"/>
            <ac:spMk id="6" creationId="{2865F0D1-52E7-FC58-9C66-53DA4F2DF862}"/>
          </ac:spMkLst>
        </pc:spChg>
        <pc:spChg chg="add mod">
          <ac:chgData name="Raymer, Michael L." userId="96c2fb1d-e79c-4ca3-9876-783e98fdd04a" providerId="ADAL" clId="{30DA1E6F-889D-4C7D-82E7-FB8C8AF3EC96}" dt="2024-05-22T17:18:09.749" v="3282"/>
          <ac:spMkLst>
            <pc:docMk/>
            <pc:sldMk cId="700027172" sldId="271"/>
            <ac:spMk id="7" creationId="{2E91B856-2BF4-D618-D536-7931EFC97AEE}"/>
          </ac:spMkLst>
        </pc:spChg>
        <pc:spChg chg="add mod">
          <ac:chgData name="Raymer, Michael L." userId="96c2fb1d-e79c-4ca3-9876-783e98fdd04a" providerId="ADAL" clId="{30DA1E6F-889D-4C7D-82E7-FB8C8AF3EC96}" dt="2024-05-22T17:16:37.638" v="3207" actId="208"/>
          <ac:spMkLst>
            <pc:docMk/>
            <pc:sldMk cId="700027172" sldId="271"/>
            <ac:spMk id="8" creationId="{C457C60A-A47F-9EDC-0AEF-6AB2D5339265}"/>
          </ac:spMkLst>
        </pc:spChg>
        <pc:spChg chg="add mod">
          <ac:chgData name="Raymer, Michael L." userId="96c2fb1d-e79c-4ca3-9876-783e98fdd04a" providerId="ADAL" clId="{30DA1E6F-889D-4C7D-82E7-FB8C8AF3EC96}" dt="2024-05-22T17:17:41.879" v="3258" actId="207"/>
          <ac:spMkLst>
            <pc:docMk/>
            <pc:sldMk cId="700027172" sldId="271"/>
            <ac:spMk id="9" creationId="{A3659A9C-2E55-9EF5-E61F-5043D8897223}"/>
          </ac:spMkLst>
        </pc:spChg>
        <pc:spChg chg="add mod">
          <ac:chgData name="Raymer, Michael L." userId="96c2fb1d-e79c-4ca3-9876-783e98fdd04a" providerId="ADAL" clId="{30DA1E6F-889D-4C7D-82E7-FB8C8AF3EC96}" dt="2024-05-22T17:17:50.935" v="3259" actId="571"/>
          <ac:spMkLst>
            <pc:docMk/>
            <pc:sldMk cId="700027172" sldId="271"/>
            <ac:spMk id="10" creationId="{E88CD1F9-EDAA-F887-8F16-D654F4FD512E}"/>
          </ac:spMkLst>
        </pc:spChg>
        <pc:spChg chg="add mod">
          <ac:chgData name="Raymer, Michael L." userId="96c2fb1d-e79c-4ca3-9876-783e98fdd04a" providerId="ADAL" clId="{30DA1E6F-889D-4C7D-82E7-FB8C8AF3EC96}" dt="2024-05-22T17:18:01.348" v="3280" actId="20577"/>
          <ac:spMkLst>
            <pc:docMk/>
            <pc:sldMk cId="700027172" sldId="271"/>
            <ac:spMk id="11" creationId="{F84FD1A6-BED8-7653-4850-499150724CC1}"/>
          </ac:spMkLst>
        </pc:sp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3950415246" sldId="271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238335438" sldId="272"/>
        </pc:sldMkLst>
      </pc:sldChg>
      <pc:sldChg chg="addSp delSp modSp new mod">
        <pc:chgData name="Raymer, Michael L." userId="96c2fb1d-e79c-4ca3-9876-783e98fdd04a" providerId="ADAL" clId="{30DA1E6F-889D-4C7D-82E7-FB8C8AF3EC96}" dt="2024-05-22T17:13:22.166" v="3155" actId="122"/>
        <pc:sldMkLst>
          <pc:docMk/>
          <pc:sldMk cId="1558467119" sldId="272"/>
        </pc:sldMkLst>
        <pc:spChg chg="mod">
          <ac:chgData name="Raymer, Michael L." userId="96c2fb1d-e79c-4ca3-9876-783e98fdd04a" providerId="ADAL" clId="{30DA1E6F-889D-4C7D-82E7-FB8C8AF3EC96}" dt="2024-05-22T17:08:49.763" v="3043" actId="20577"/>
          <ac:spMkLst>
            <pc:docMk/>
            <pc:sldMk cId="1558467119" sldId="272"/>
            <ac:spMk id="2" creationId="{E8D8EC23-A751-8586-88F9-B2A5C96D7BD5}"/>
          </ac:spMkLst>
        </pc:spChg>
        <pc:spChg chg="del mod">
          <ac:chgData name="Raymer, Michael L." userId="96c2fb1d-e79c-4ca3-9876-783e98fdd04a" providerId="ADAL" clId="{30DA1E6F-889D-4C7D-82E7-FB8C8AF3EC96}" dt="2024-05-22T17:09:10.492" v="3095" actId="478"/>
          <ac:spMkLst>
            <pc:docMk/>
            <pc:sldMk cId="1558467119" sldId="272"/>
            <ac:spMk id="3" creationId="{B24805D2-ECF4-094C-EA8F-447F3432C888}"/>
          </ac:spMkLst>
        </pc:spChg>
        <pc:spChg chg="add del mod">
          <ac:chgData name="Raymer, Michael L." userId="96c2fb1d-e79c-4ca3-9876-783e98fdd04a" providerId="ADAL" clId="{30DA1E6F-889D-4C7D-82E7-FB8C8AF3EC96}" dt="2024-05-22T17:09:14.556" v="3096" actId="478"/>
          <ac:spMkLst>
            <pc:docMk/>
            <pc:sldMk cId="1558467119" sldId="272"/>
            <ac:spMk id="6" creationId="{84FCFF26-676F-7604-A3BB-07A3EAF579E5}"/>
          </ac:spMkLst>
        </pc:spChg>
        <pc:spChg chg="add mod">
          <ac:chgData name="Raymer, Michael L." userId="96c2fb1d-e79c-4ca3-9876-783e98fdd04a" providerId="ADAL" clId="{30DA1E6F-889D-4C7D-82E7-FB8C8AF3EC96}" dt="2024-05-22T17:12:20.832" v="3130" actId="20577"/>
          <ac:spMkLst>
            <pc:docMk/>
            <pc:sldMk cId="1558467119" sldId="272"/>
            <ac:spMk id="8" creationId="{901AF825-FCD5-B592-E427-DE2DC4C7030E}"/>
          </ac:spMkLst>
        </pc:spChg>
        <pc:spChg chg="add mod">
          <ac:chgData name="Raymer, Michael L." userId="96c2fb1d-e79c-4ca3-9876-783e98fdd04a" providerId="ADAL" clId="{30DA1E6F-889D-4C7D-82E7-FB8C8AF3EC96}" dt="2024-05-22T17:12:58.626" v="3144" actId="1076"/>
          <ac:spMkLst>
            <pc:docMk/>
            <pc:sldMk cId="1558467119" sldId="272"/>
            <ac:spMk id="10" creationId="{46E8BDAB-758A-A942-93FF-EB2124BA805A}"/>
          </ac:spMkLst>
        </pc:spChg>
        <pc:spChg chg="add mod">
          <ac:chgData name="Raymer, Michael L." userId="96c2fb1d-e79c-4ca3-9876-783e98fdd04a" providerId="ADAL" clId="{30DA1E6F-889D-4C7D-82E7-FB8C8AF3EC96}" dt="2024-05-22T17:13:09.325" v="3154" actId="20577"/>
          <ac:spMkLst>
            <pc:docMk/>
            <pc:sldMk cId="1558467119" sldId="272"/>
            <ac:spMk id="11" creationId="{47CC150E-FC55-A830-D231-DBC060F3DC8A}"/>
          </ac:spMkLst>
        </pc:spChg>
        <pc:graphicFrameChg chg="add mod modGraphic">
          <ac:chgData name="Raymer, Michael L." userId="96c2fb1d-e79c-4ca3-9876-783e98fdd04a" providerId="ADAL" clId="{30DA1E6F-889D-4C7D-82E7-FB8C8AF3EC96}" dt="2024-05-22T17:13:22.166" v="3155" actId="122"/>
          <ac:graphicFrameMkLst>
            <pc:docMk/>
            <pc:sldMk cId="1558467119" sldId="272"/>
            <ac:graphicFrameMk id="9" creationId="{6776DEB6-3BA3-1A94-CEF3-EE9044C2423B}"/>
          </ac:graphicFrameMkLst>
        </pc:graphicFrame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3134122500" sldId="273"/>
        </pc:sldMkLst>
      </pc:sldChg>
      <pc:sldChg chg="addSp delSp modSp new mod modClrScheme chgLayout">
        <pc:chgData name="Raymer, Michael L." userId="96c2fb1d-e79c-4ca3-9876-783e98fdd04a" providerId="ADAL" clId="{30DA1E6F-889D-4C7D-82E7-FB8C8AF3EC96}" dt="2024-05-29T19:15:40.736" v="4008" actId="478"/>
        <pc:sldMkLst>
          <pc:docMk/>
          <pc:sldMk cId="4036201932" sldId="273"/>
        </pc:sldMkLst>
        <pc:spChg chg="mod ord">
          <ac:chgData name="Raymer, Michael L." userId="96c2fb1d-e79c-4ca3-9876-783e98fdd04a" providerId="ADAL" clId="{30DA1E6F-889D-4C7D-82E7-FB8C8AF3EC96}" dt="2024-05-22T17:20:03.268" v="3374" actId="700"/>
          <ac:spMkLst>
            <pc:docMk/>
            <pc:sldMk cId="4036201932" sldId="273"/>
            <ac:spMk id="2" creationId="{1FB87A4D-0330-F7F7-CD5A-EBFDE17DE5EB}"/>
          </ac:spMkLst>
        </pc:spChg>
        <pc:spChg chg="mod ord">
          <ac:chgData name="Raymer, Michael L." userId="96c2fb1d-e79c-4ca3-9876-783e98fdd04a" providerId="ADAL" clId="{30DA1E6F-889D-4C7D-82E7-FB8C8AF3EC96}" dt="2024-05-22T17:20:03.268" v="3374" actId="700"/>
          <ac:spMkLst>
            <pc:docMk/>
            <pc:sldMk cId="4036201932" sldId="273"/>
            <ac:spMk id="3" creationId="{E69ACDA6-BA5A-E367-5A1B-9BBCF8090D4A}"/>
          </ac:spMkLst>
        </pc:spChg>
        <pc:spChg chg="mod ord">
          <ac:chgData name="Raymer, Michael L." userId="96c2fb1d-e79c-4ca3-9876-783e98fdd04a" providerId="ADAL" clId="{30DA1E6F-889D-4C7D-82E7-FB8C8AF3EC96}" dt="2024-05-22T17:20:03.268" v="3374" actId="700"/>
          <ac:spMkLst>
            <pc:docMk/>
            <pc:sldMk cId="4036201932" sldId="273"/>
            <ac:spMk id="4" creationId="{6EC2F3FA-EABB-B1EA-36A0-568C60DFC6DF}"/>
          </ac:spMkLst>
        </pc:spChg>
        <pc:spChg chg="add del mod">
          <ac:chgData name="Raymer, Michael L." userId="96c2fb1d-e79c-4ca3-9876-783e98fdd04a" providerId="ADAL" clId="{30DA1E6F-889D-4C7D-82E7-FB8C8AF3EC96}" dt="2024-05-22T17:20:00.557" v="3373" actId="478"/>
          <ac:spMkLst>
            <pc:docMk/>
            <pc:sldMk cId="4036201932" sldId="273"/>
            <ac:spMk id="5" creationId="{7ED4B694-FEA3-BEB3-F376-00F096981C65}"/>
          </ac:spMkLst>
        </pc:spChg>
        <pc:spChg chg="add mod ord">
          <ac:chgData name="Raymer, Michael L." userId="96c2fb1d-e79c-4ca3-9876-783e98fdd04a" providerId="ADAL" clId="{30DA1E6F-889D-4C7D-82E7-FB8C8AF3EC96}" dt="2024-05-22T17:22:16.035" v="3608" actId="404"/>
          <ac:spMkLst>
            <pc:docMk/>
            <pc:sldMk cId="4036201932" sldId="273"/>
            <ac:spMk id="6" creationId="{4D500231-59A1-CED9-5FDA-ACCA01BFD186}"/>
          </ac:spMkLst>
        </pc:spChg>
        <pc:spChg chg="add mod">
          <ac:chgData name="Raymer, Michael L." userId="96c2fb1d-e79c-4ca3-9876-783e98fdd04a" providerId="ADAL" clId="{30DA1E6F-889D-4C7D-82E7-FB8C8AF3EC96}" dt="2024-05-22T17:22:24.045" v="3615" actId="1035"/>
          <ac:spMkLst>
            <pc:docMk/>
            <pc:sldMk cId="4036201932" sldId="273"/>
            <ac:spMk id="8" creationId="{C2D7D88D-464F-1683-8ECB-85FB57554214}"/>
          </ac:spMkLst>
        </pc:spChg>
        <pc:spChg chg="add mod">
          <ac:chgData name="Raymer, Michael L." userId="96c2fb1d-e79c-4ca3-9876-783e98fdd04a" providerId="ADAL" clId="{30DA1E6F-889D-4C7D-82E7-FB8C8AF3EC96}" dt="2024-05-22T17:22:24.045" v="3615" actId="1035"/>
          <ac:spMkLst>
            <pc:docMk/>
            <pc:sldMk cId="4036201932" sldId="273"/>
            <ac:spMk id="9" creationId="{77097B9C-A300-EF53-2734-19811B38CB83}"/>
          </ac:spMkLst>
        </pc:spChg>
        <pc:spChg chg="add del mod">
          <ac:chgData name="Raymer, Michael L." userId="96c2fb1d-e79c-4ca3-9876-783e98fdd04a" providerId="ADAL" clId="{30DA1E6F-889D-4C7D-82E7-FB8C8AF3EC96}" dt="2024-05-29T19:15:40.736" v="4008" actId="478"/>
          <ac:spMkLst>
            <pc:docMk/>
            <pc:sldMk cId="4036201932" sldId="273"/>
            <ac:spMk id="10" creationId="{F39F2819-FFBD-C798-B3E0-2D2BECEC882A}"/>
          </ac:spMkLst>
        </pc:spChg>
        <pc:graphicFrameChg chg="add mod modGraphic">
          <ac:chgData name="Raymer, Michael L." userId="96c2fb1d-e79c-4ca3-9876-783e98fdd04a" providerId="ADAL" clId="{30DA1E6F-889D-4C7D-82E7-FB8C8AF3EC96}" dt="2024-05-22T17:25:37.552" v="3693" actId="20577"/>
          <ac:graphicFrameMkLst>
            <pc:docMk/>
            <pc:sldMk cId="4036201932" sldId="273"/>
            <ac:graphicFrameMk id="7" creationId="{1EFC38D9-38E6-40A7-BA74-9129C43E35C3}"/>
          </ac:graphicFrameMkLst>
        </pc:graphicFrameChg>
      </pc:sldChg>
      <pc:sldChg chg="addSp modSp new mod">
        <pc:chgData name="Raymer, Michael L." userId="96c2fb1d-e79c-4ca3-9876-783e98fdd04a" providerId="ADAL" clId="{30DA1E6F-889D-4C7D-82E7-FB8C8AF3EC96}" dt="2024-05-22T17:26:07.633" v="3699" actId="1076"/>
        <pc:sldMkLst>
          <pc:docMk/>
          <pc:sldMk cId="2464188776" sldId="274"/>
        </pc:sldMkLst>
        <pc:spChg chg="mod">
          <ac:chgData name="Raymer, Michael L." userId="96c2fb1d-e79c-4ca3-9876-783e98fdd04a" providerId="ADAL" clId="{30DA1E6F-889D-4C7D-82E7-FB8C8AF3EC96}" dt="2024-05-22T17:23:03.090" v="3633" actId="20577"/>
          <ac:spMkLst>
            <pc:docMk/>
            <pc:sldMk cId="2464188776" sldId="274"/>
            <ac:spMk id="2" creationId="{0A75D28C-1155-8832-9A30-33EE64B78D61}"/>
          </ac:spMkLst>
        </pc:spChg>
        <pc:spChg chg="mod">
          <ac:chgData name="Raymer, Michael L." userId="96c2fb1d-e79c-4ca3-9876-783e98fdd04a" providerId="ADAL" clId="{30DA1E6F-889D-4C7D-82E7-FB8C8AF3EC96}" dt="2024-05-22T17:23:14.572" v="3679" actId="14100"/>
          <ac:spMkLst>
            <pc:docMk/>
            <pc:sldMk cId="2464188776" sldId="274"/>
            <ac:spMk id="3" creationId="{621560A1-5344-D81B-56D0-B56912D6D25A}"/>
          </ac:spMkLst>
        </pc:spChg>
        <pc:spChg chg="add mod">
          <ac:chgData name="Raymer, Michael L." userId="96c2fb1d-e79c-4ca3-9876-783e98fdd04a" providerId="ADAL" clId="{30DA1E6F-889D-4C7D-82E7-FB8C8AF3EC96}" dt="2024-05-22T17:26:07.633" v="3699" actId="1076"/>
          <ac:spMkLst>
            <pc:docMk/>
            <pc:sldMk cId="2464188776" sldId="274"/>
            <ac:spMk id="7" creationId="{9D0E763D-51CD-51F8-ABBF-6739D58C52B2}"/>
          </ac:spMkLst>
        </pc:spChg>
        <pc:spChg chg="add mod">
          <ac:chgData name="Raymer, Michael L." userId="96c2fb1d-e79c-4ca3-9876-783e98fdd04a" providerId="ADAL" clId="{30DA1E6F-889D-4C7D-82E7-FB8C8AF3EC96}" dt="2024-05-22T17:26:07.633" v="3699" actId="1076"/>
          <ac:spMkLst>
            <pc:docMk/>
            <pc:sldMk cId="2464188776" sldId="274"/>
            <ac:spMk id="8" creationId="{E01B5451-7B03-DA81-AF89-0F620CDEE08A}"/>
          </ac:spMkLst>
        </pc:spChg>
        <pc:graphicFrameChg chg="add mod modGraphic">
          <ac:chgData name="Raymer, Michael L." userId="96c2fb1d-e79c-4ca3-9876-783e98fdd04a" providerId="ADAL" clId="{30DA1E6F-889D-4C7D-82E7-FB8C8AF3EC96}" dt="2024-05-22T17:26:07.633" v="3699" actId="1076"/>
          <ac:graphicFrameMkLst>
            <pc:docMk/>
            <pc:sldMk cId="2464188776" sldId="274"/>
            <ac:graphicFrameMk id="6" creationId="{A33E5985-2424-BB37-8973-55F30ABC987E}"/>
          </ac:graphicFrameMkLst>
        </pc:graphicFrame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3290567941" sldId="274"/>
        </pc:sldMkLst>
      </pc:sldChg>
      <pc:sldChg chg="addSp delSp modSp add mod">
        <pc:chgData name="Raymer, Michael L." userId="96c2fb1d-e79c-4ca3-9876-783e98fdd04a" providerId="ADAL" clId="{30DA1E6F-889D-4C7D-82E7-FB8C8AF3EC96}" dt="2024-05-22T18:02:10.710" v="3944" actId="1036"/>
        <pc:sldMkLst>
          <pc:docMk/>
          <pc:sldMk cId="164941103" sldId="275"/>
        </pc:sldMkLst>
        <pc:spChg chg="mod">
          <ac:chgData name="Raymer, Michael L." userId="96c2fb1d-e79c-4ca3-9876-783e98fdd04a" providerId="ADAL" clId="{30DA1E6F-889D-4C7D-82E7-FB8C8AF3EC96}" dt="2024-05-22T17:27:39.782" v="3709" actId="20577"/>
          <ac:spMkLst>
            <pc:docMk/>
            <pc:sldMk cId="164941103" sldId="275"/>
            <ac:spMk id="2" creationId="{AD090BE3-A489-040B-5348-AFFE0FF337E3}"/>
          </ac:spMkLst>
        </pc:spChg>
        <pc:spChg chg="mod">
          <ac:chgData name="Raymer, Michael L." userId="96c2fb1d-e79c-4ca3-9876-783e98fdd04a" providerId="ADAL" clId="{30DA1E6F-889D-4C7D-82E7-FB8C8AF3EC96}" dt="2024-05-22T18:02:10.710" v="3944" actId="1036"/>
          <ac:spMkLst>
            <pc:docMk/>
            <pc:sldMk cId="164941103" sldId="275"/>
            <ac:spMk id="5" creationId="{16AC1A89-5D04-7540-24D8-61462154E3F6}"/>
          </ac:spMkLst>
        </pc:spChg>
        <pc:spChg chg="add mod">
          <ac:chgData name="Raymer, Michael L." userId="96c2fb1d-e79c-4ca3-9876-783e98fdd04a" providerId="ADAL" clId="{30DA1E6F-889D-4C7D-82E7-FB8C8AF3EC96}" dt="2024-05-22T17:54:32.558" v="3888" actId="1076"/>
          <ac:spMkLst>
            <pc:docMk/>
            <pc:sldMk cId="164941103" sldId="275"/>
            <ac:spMk id="7" creationId="{A19B4BB8-84EE-9C98-8620-0FCB79BD8184}"/>
          </ac:spMkLst>
        </pc:spChg>
        <pc:spChg chg="mod">
          <ac:chgData name="Raymer, Michael L." userId="96c2fb1d-e79c-4ca3-9876-783e98fdd04a" providerId="ADAL" clId="{30DA1E6F-889D-4C7D-82E7-FB8C8AF3EC96}" dt="2024-05-22T17:58:08.187" v="3919" actId="164"/>
          <ac:spMkLst>
            <pc:docMk/>
            <pc:sldMk cId="164941103" sldId="275"/>
            <ac:spMk id="16" creationId="{F888EB5D-9757-3313-3BFF-725DB40F2501}"/>
          </ac:spMkLst>
        </pc:spChg>
        <pc:spChg chg="mod">
          <ac:chgData name="Raymer, Michael L." userId="96c2fb1d-e79c-4ca3-9876-783e98fdd04a" providerId="ADAL" clId="{30DA1E6F-889D-4C7D-82E7-FB8C8AF3EC96}" dt="2024-05-22T17:58:08.187" v="3919" actId="164"/>
          <ac:spMkLst>
            <pc:docMk/>
            <pc:sldMk cId="164941103" sldId="275"/>
            <ac:spMk id="17" creationId="{47E8A5BA-D0CD-F152-4FFF-5DADF2CA25E6}"/>
          </ac:spMkLst>
        </pc:spChg>
        <pc:grpChg chg="add mod">
          <ac:chgData name="Raymer, Michael L." userId="96c2fb1d-e79c-4ca3-9876-783e98fdd04a" providerId="ADAL" clId="{30DA1E6F-889D-4C7D-82E7-FB8C8AF3EC96}" dt="2024-05-22T17:58:29.253" v="3921" actId="14861"/>
          <ac:grpSpMkLst>
            <pc:docMk/>
            <pc:sldMk cId="164941103" sldId="275"/>
            <ac:grpSpMk id="18" creationId="{ECA4862F-BFC8-63BD-A98C-54A99ED49D68}"/>
          </ac:grpSpMkLst>
        </pc:grpChg>
        <pc:picChg chg="add mod">
          <ac:chgData name="Raymer, Michael L." userId="96c2fb1d-e79c-4ca3-9876-783e98fdd04a" providerId="ADAL" clId="{30DA1E6F-889D-4C7D-82E7-FB8C8AF3EC96}" dt="2024-05-22T17:54:34.574" v="3889" actId="1076"/>
          <ac:picMkLst>
            <pc:docMk/>
            <pc:sldMk cId="164941103" sldId="275"/>
            <ac:picMk id="6" creationId="{EC95B58F-3C01-0858-434B-8C4D9FC35C45}"/>
          </ac:picMkLst>
        </pc:picChg>
        <pc:picChg chg="add mod">
          <ac:chgData name="Raymer, Michael L." userId="96c2fb1d-e79c-4ca3-9876-783e98fdd04a" providerId="ADAL" clId="{30DA1E6F-889D-4C7D-82E7-FB8C8AF3EC96}" dt="2024-05-22T17:58:08.187" v="3919" actId="164"/>
          <ac:picMkLst>
            <pc:docMk/>
            <pc:sldMk cId="164941103" sldId="275"/>
            <ac:picMk id="9" creationId="{442D9A7D-2B59-C0ED-07F7-E26E7B149712}"/>
          </ac:picMkLst>
        </pc:picChg>
        <pc:picChg chg="add del mod">
          <ac:chgData name="Raymer, Michael L." userId="96c2fb1d-e79c-4ca3-9876-783e98fdd04a" providerId="ADAL" clId="{30DA1E6F-889D-4C7D-82E7-FB8C8AF3EC96}" dt="2024-05-22T17:55:46.545" v="3896" actId="27803"/>
          <ac:picMkLst>
            <pc:docMk/>
            <pc:sldMk cId="164941103" sldId="275"/>
            <ac:picMk id="11" creationId="{47E8A5BA-D0CD-F152-4FFF-5DADF2CA25E6}"/>
          </ac:picMkLst>
        </pc:picChg>
        <pc:picChg chg="add mod">
          <ac:chgData name="Raymer, Michael L." userId="96c2fb1d-e79c-4ca3-9876-783e98fdd04a" providerId="ADAL" clId="{30DA1E6F-889D-4C7D-82E7-FB8C8AF3EC96}" dt="2024-05-22T17:58:08.187" v="3919" actId="164"/>
          <ac:picMkLst>
            <pc:docMk/>
            <pc:sldMk cId="164941103" sldId="275"/>
            <ac:picMk id="13" creationId="{4E54914B-6B2B-F5EE-89F1-6E56F57C9DE2}"/>
          </ac:picMkLst>
        </pc:picChg>
        <pc:picChg chg="add del mod">
          <ac:chgData name="Raymer, Michael L." userId="96c2fb1d-e79c-4ca3-9876-783e98fdd04a" providerId="ADAL" clId="{30DA1E6F-889D-4C7D-82E7-FB8C8AF3EC96}" dt="2024-05-22T17:55:46.545" v="3896" actId="27803"/>
          <ac:picMkLst>
            <pc:docMk/>
            <pc:sldMk cId="164941103" sldId="275"/>
            <ac:picMk id="15" creationId="{F888EB5D-9757-3313-3BFF-725DB40F2501}"/>
          </ac:picMkLst>
        </pc:pic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3852220262" sldId="275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2697554694" sldId="276"/>
        </pc:sldMkLst>
      </pc:sldChg>
      <pc:sldChg chg="addSp delSp modSp add mod">
        <pc:chgData name="Raymer, Michael L." userId="96c2fb1d-e79c-4ca3-9876-783e98fdd04a" providerId="ADAL" clId="{30DA1E6F-889D-4C7D-82E7-FB8C8AF3EC96}" dt="2024-05-29T19:14:40.783" v="4007" actId="20577"/>
        <pc:sldMkLst>
          <pc:docMk/>
          <pc:sldMk cId="4184486084" sldId="276"/>
        </pc:sldMkLst>
        <pc:spChg chg="del mod">
          <ac:chgData name="Raymer, Michael L." userId="96c2fb1d-e79c-4ca3-9876-783e98fdd04a" providerId="ADAL" clId="{30DA1E6F-889D-4C7D-82E7-FB8C8AF3EC96}" dt="2024-05-29T19:13:50.832" v="3972" actId="478"/>
          <ac:spMkLst>
            <pc:docMk/>
            <pc:sldMk cId="4184486084" sldId="276"/>
            <ac:spMk id="6" creationId="{4D500231-59A1-CED9-5FDA-ACCA01BFD186}"/>
          </ac:spMkLst>
        </pc:spChg>
        <pc:spChg chg="add mod">
          <ac:chgData name="Raymer, Michael L." userId="96c2fb1d-e79c-4ca3-9876-783e98fdd04a" providerId="ADAL" clId="{30DA1E6F-889D-4C7D-82E7-FB8C8AF3EC96}" dt="2024-05-29T19:14:40.783" v="4007" actId="20577"/>
          <ac:spMkLst>
            <pc:docMk/>
            <pc:sldMk cId="4184486084" sldId="276"/>
            <ac:spMk id="11" creationId="{8D111E74-198A-1BCF-B3F4-8207CE36E481}"/>
          </ac:spMkLst>
        </pc:spChg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3394314830" sldId="277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2123980517" sldId="278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2568022141" sldId="279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2506253109" sldId="280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3825948935" sldId="281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2749387189" sldId="282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4192213438" sldId="283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209194778" sldId="284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585598080" sldId="285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62983666" sldId="286"/>
        </pc:sldMkLst>
      </pc:sldChg>
      <pc:sldChg chg="del">
        <pc:chgData name="Raymer, Michael L." userId="96c2fb1d-e79c-4ca3-9876-783e98fdd04a" providerId="ADAL" clId="{30DA1E6F-889D-4C7D-82E7-FB8C8AF3EC96}" dt="2024-05-22T14:01:53.855" v="100" actId="47"/>
        <pc:sldMkLst>
          <pc:docMk/>
          <pc:sldMk cId="1462069224" sldId="287"/>
        </pc:sldMkLst>
      </pc:sldChg>
    </pc:docChg>
  </pc:docChgLst>
  <pc:docChgLst>
    <pc:chgData name="Raymer, Michael L." userId="96c2fb1d-e79c-4ca3-9876-783e98fdd04a" providerId="ADAL" clId="{D7983B60-1C78-41AB-8243-5F177EF15EAF}"/>
    <pc:docChg chg="undo redo custSel addSld delSld modSld sldOrd addSection delSection">
      <pc:chgData name="Raymer, Michael L." userId="96c2fb1d-e79c-4ca3-9876-783e98fdd04a" providerId="ADAL" clId="{D7983B60-1C78-41AB-8243-5F177EF15EAF}" dt="2024-05-14T20:39:47.035" v="8594"/>
      <pc:docMkLst>
        <pc:docMk/>
      </pc:docMkLst>
      <pc:sldChg chg="addSp delSp modSp mod">
        <pc:chgData name="Raymer, Michael L." userId="96c2fb1d-e79c-4ca3-9876-783e98fdd04a" providerId="ADAL" clId="{D7983B60-1C78-41AB-8243-5F177EF15EAF}" dt="2024-05-13T15:14:29.008" v="1663" actId="1076"/>
        <pc:sldMkLst>
          <pc:docMk/>
          <pc:sldMk cId="0" sldId="256"/>
        </pc:sldMkLst>
        <pc:spChg chg="mod">
          <ac:chgData name="Raymer, Michael L." userId="96c2fb1d-e79c-4ca3-9876-783e98fdd04a" providerId="ADAL" clId="{D7983B60-1C78-41AB-8243-5F177EF15EAF}" dt="2024-05-10T20:53:04.287" v="56" actId="1035"/>
          <ac:spMkLst>
            <pc:docMk/>
            <pc:sldMk cId="0" sldId="256"/>
            <ac:spMk id="2" creationId="{4A90C348-FFFD-BA98-4534-F3225381F62C}"/>
          </ac:spMkLst>
        </pc:spChg>
        <pc:spChg chg="mod">
          <ac:chgData name="Raymer, Michael L." userId="96c2fb1d-e79c-4ca3-9876-783e98fdd04a" providerId="ADAL" clId="{D7983B60-1C78-41AB-8243-5F177EF15EAF}" dt="2024-05-13T15:11:14.711" v="1658" actId="20577"/>
          <ac:spMkLst>
            <pc:docMk/>
            <pc:sldMk cId="0" sldId="256"/>
            <ac:spMk id="3074" creationId="{5FC47D59-E917-27F8-26E7-5DB30F41D477}"/>
          </ac:spMkLst>
        </pc:spChg>
        <pc:picChg chg="add mod">
          <ac:chgData name="Raymer, Michael L." userId="96c2fb1d-e79c-4ca3-9876-783e98fdd04a" providerId="ADAL" clId="{D7983B60-1C78-41AB-8243-5F177EF15EAF}" dt="2024-05-13T15:14:29.008" v="1663" actId="1076"/>
          <ac:picMkLst>
            <pc:docMk/>
            <pc:sldMk cId="0" sldId="256"/>
            <ac:picMk id="4" creationId="{69CF2226-4A4E-2F5E-D7F0-EFE611ACD5CA}"/>
          </ac:picMkLst>
        </pc:picChg>
        <pc:picChg chg="add del mod">
          <ac:chgData name="Raymer, Michael L." userId="96c2fb1d-e79c-4ca3-9876-783e98fdd04a" providerId="ADAL" clId="{D7983B60-1C78-41AB-8243-5F177EF15EAF}" dt="2024-05-13T15:11:17.891" v="1659" actId="478"/>
          <ac:picMkLst>
            <pc:docMk/>
            <pc:sldMk cId="0" sldId="256"/>
            <ac:picMk id="1026" creationId="{EAF4E730-CB62-B3C3-14DC-0BE7C5575ED7}"/>
          </ac:picMkLst>
        </pc:picChg>
      </pc:sldChg>
      <pc:sldChg chg="addSp delSp modSp new mod">
        <pc:chgData name="Raymer, Michael L." userId="96c2fb1d-e79c-4ca3-9876-783e98fdd04a" providerId="ADAL" clId="{D7983B60-1C78-41AB-8243-5F177EF15EAF}" dt="2024-05-13T19:38:53.680" v="1880" actId="14100"/>
        <pc:sldMkLst>
          <pc:docMk/>
          <pc:sldMk cId="1925418989" sldId="257"/>
        </pc:sldMkLst>
        <pc:spChg chg="mod">
          <ac:chgData name="Raymer, Michael L." userId="96c2fb1d-e79c-4ca3-9876-783e98fdd04a" providerId="ADAL" clId="{D7983B60-1C78-41AB-8243-5F177EF15EAF}" dt="2024-05-13T15:18:50.480" v="1682" actId="20577"/>
          <ac:spMkLst>
            <pc:docMk/>
            <pc:sldMk cId="1925418989" sldId="257"/>
            <ac:spMk id="2" creationId="{396B69C4-67CC-92F3-EC1B-9A1F978B7168}"/>
          </ac:spMkLst>
        </pc:spChg>
        <pc:spChg chg="del mod">
          <ac:chgData name="Raymer, Michael L." userId="96c2fb1d-e79c-4ca3-9876-783e98fdd04a" providerId="ADAL" clId="{D7983B60-1C78-41AB-8243-5F177EF15EAF}" dt="2024-05-13T19:34:43.424" v="1747" actId="478"/>
          <ac:spMkLst>
            <pc:docMk/>
            <pc:sldMk cId="1925418989" sldId="257"/>
            <ac:spMk id="3" creationId="{649C30EF-DCDA-CB21-2934-A2B1ED19DF51}"/>
          </ac:spMkLst>
        </pc:spChg>
        <pc:spChg chg="add mod">
          <ac:chgData name="Raymer, Michael L." userId="96c2fb1d-e79c-4ca3-9876-783e98fdd04a" providerId="ADAL" clId="{D7983B60-1C78-41AB-8243-5F177EF15EAF}" dt="2024-05-13T19:35:15.667" v="1758" actId="1076"/>
          <ac:spMkLst>
            <pc:docMk/>
            <pc:sldMk cId="1925418989" sldId="257"/>
            <ac:spMk id="9" creationId="{43D8D687-A725-B425-B9FD-E100F7F4F9B3}"/>
          </ac:spMkLst>
        </pc:spChg>
        <pc:spChg chg="add mod">
          <ac:chgData name="Raymer, Michael L." userId="96c2fb1d-e79c-4ca3-9876-783e98fdd04a" providerId="ADAL" clId="{D7983B60-1C78-41AB-8243-5F177EF15EAF}" dt="2024-05-13T19:35:54.611" v="1768" actId="1076"/>
          <ac:spMkLst>
            <pc:docMk/>
            <pc:sldMk cId="1925418989" sldId="257"/>
            <ac:spMk id="10" creationId="{BD345700-4F32-D991-2CB5-41AA22FD01FC}"/>
          </ac:spMkLst>
        </pc:spChg>
        <pc:spChg chg="add mod">
          <ac:chgData name="Raymer, Michael L." userId="96c2fb1d-e79c-4ca3-9876-783e98fdd04a" providerId="ADAL" clId="{D7983B60-1C78-41AB-8243-5F177EF15EAF}" dt="2024-05-13T19:36:03.989" v="1774" actId="20577"/>
          <ac:spMkLst>
            <pc:docMk/>
            <pc:sldMk cId="1925418989" sldId="257"/>
            <ac:spMk id="11" creationId="{3D923B5A-A4CE-DF30-968D-8BB743B41824}"/>
          </ac:spMkLst>
        </pc:spChg>
        <pc:spChg chg="add mod">
          <ac:chgData name="Raymer, Michael L." userId="96c2fb1d-e79c-4ca3-9876-783e98fdd04a" providerId="ADAL" clId="{D7983B60-1C78-41AB-8243-5F177EF15EAF}" dt="2024-05-13T19:36:48.484" v="1828" actId="1076"/>
          <ac:spMkLst>
            <pc:docMk/>
            <pc:sldMk cId="1925418989" sldId="257"/>
            <ac:spMk id="12" creationId="{8013E2CF-C3AE-B120-62B2-E1FBF142CBFB}"/>
          </ac:spMkLst>
        </pc:spChg>
        <pc:spChg chg="add mod">
          <ac:chgData name="Raymer, Michael L." userId="96c2fb1d-e79c-4ca3-9876-783e98fdd04a" providerId="ADAL" clId="{D7983B60-1C78-41AB-8243-5F177EF15EAF}" dt="2024-05-13T19:37:11.783" v="1855" actId="404"/>
          <ac:spMkLst>
            <pc:docMk/>
            <pc:sldMk cId="1925418989" sldId="257"/>
            <ac:spMk id="13" creationId="{443A9896-4FF7-0098-0B7C-812F2A8AC78D}"/>
          </ac:spMkLst>
        </pc:spChg>
        <pc:picChg chg="add mod">
          <ac:chgData name="Raymer, Michael L." userId="96c2fb1d-e79c-4ca3-9876-783e98fdd04a" providerId="ADAL" clId="{D7983B60-1C78-41AB-8243-5F177EF15EAF}" dt="2024-05-13T19:35:24.683" v="1761" actId="1076"/>
          <ac:picMkLst>
            <pc:docMk/>
            <pc:sldMk cId="1925418989" sldId="257"/>
            <ac:picMk id="7" creationId="{3621C473-82E9-D81D-EC0F-4E1679C03B01}"/>
          </ac:picMkLst>
        </pc:picChg>
        <pc:cxnChg chg="add mod">
          <ac:chgData name="Raymer, Michael L." userId="96c2fb1d-e79c-4ca3-9876-783e98fdd04a" providerId="ADAL" clId="{D7983B60-1C78-41AB-8243-5F177EF15EAF}" dt="2024-05-13T19:37:52.583" v="1861" actId="14100"/>
          <ac:cxnSpMkLst>
            <pc:docMk/>
            <pc:sldMk cId="1925418989" sldId="257"/>
            <ac:cxnSpMk id="15" creationId="{B3A07BBD-E999-2A57-7E6A-8D16858CB793}"/>
          </ac:cxnSpMkLst>
        </pc:cxnChg>
        <pc:cxnChg chg="add mod">
          <ac:chgData name="Raymer, Michael L." userId="96c2fb1d-e79c-4ca3-9876-783e98fdd04a" providerId="ADAL" clId="{D7983B60-1C78-41AB-8243-5F177EF15EAF}" dt="2024-05-13T19:38:02.567" v="1863" actId="14100"/>
          <ac:cxnSpMkLst>
            <pc:docMk/>
            <pc:sldMk cId="1925418989" sldId="257"/>
            <ac:cxnSpMk id="17" creationId="{13C794BE-4DAB-0D4C-6D32-2683F51E5956}"/>
          </ac:cxnSpMkLst>
        </pc:cxnChg>
        <pc:cxnChg chg="add mod">
          <ac:chgData name="Raymer, Michael L." userId="96c2fb1d-e79c-4ca3-9876-783e98fdd04a" providerId="ADAL" clId="{D7983B60-1C78-41AB-8243-5F177EF15EAF}" dt="2024-05-13T19:38:40.160" v="1876" actId="14100"/>
          <ac:cxnSpMkLst>
            <pc:docMk/>
            <pc:sldMk cId="1925418989" sldId="257"/>
            <ac:cxnSpMk id="19" creationId="{789FF0D5-AE86-9A8A-4B19-F06C3F735125}"/>
          </ac:cxnSpMkLst>
        </pc:cxnChg>
        <pc:cxnChg chg="add mod">
          <ac:chgData name="Raymer, Michael L." userId="96c2fb1d-e79c-4ca3-9876-783e98fdd04a" providerId="ADAL" clId="{D7983B60-1C78-41AB-8243-5F177EF15EAF}" dt="2024-05-13T19:38:43.144" v="1877" actId="14100"/>
          <ac:cxnSpMkLst>
            <pc:docMk/>
            <pc:sldMk cId="1925418989" sldId="257"/>
            <ac:cxnSpMk id="21" creationId="{E5971C05-9FD5-8747-665C-8A6D1628E293}"/>
          </ac:cxnSpMkLst>
        </pc:cxnChg>
        <pc:cxnChg chg="add mod">
          <ac:chgData name="Raymer, Michael L." userId="96c2fb1d-e79c-4ca3-9876-783e98fdd04a" providerId="ADAL" clId="{D7983B60-1C78-41AB-8243-5F177EF15EAF}" dt="2024-05-13T19:38:33.473" v="1873" actId="14100"/>
          <ac:cxnSpMkLst>
            <pc:docMk/>
            <pc:sldMk cId="1925418989" sldId="257"/>
            <ac:cxnSpMk id="24" creationId="{5BCB5500-DF5D-3ABE-05F6-9028ED65D9D4}"/>
          </ac:cxnSpMkLst>
        </pc:cxnChg>
        <pc:cxnChg chg="add mod">
          <ac:chgData name="Raymer, Michael L." userId="96c2fb1d-e79c-4ca3-9876-783e98fdd04a" providerId="ADAL" clId="{D7983B60-1C78-41AB-8243-5F177EF15EAF}" dt="2024-05-13T19:38:53.680" v="1880" actId="14100"/>
          <ac:cxnSpMkLst>
            <pc:docMk/>
            <pc:sldMk cId="1925418989" sldId="257"/>
            <ac:cxnSpMk id="32" creationId="{2A73153C-DFA3-354C-EE0A-DEF9E6553119}"/>
          </ac:cxnSpMkLst>
        </pc:cxnChg>
      </pc:sldChg>
      <pc:sldChg chg="modSp new del mod">
        <pc:chgData name="Raymer, Michael L." userId="96c2fb1d-e79c-4ca3-9876-783e98fdd04a" providerId="ADAL" clId="{D7983B60-1C78-41AB-8243-5F177EF15EAF}" dt="2024-05-13T15:18:39.482" v="1664" actId="47"/>
        <pc:sldMkLst>
          <pc:docMk/>
          <pc:sldMk cId="2310786608" sldId="257"/>
        </pc:sldMkLst>
        <pc:spChg chg="mod">
          <ac:chgData name="Raymer, Michael L." userId="96c2fb1d-e79c-4ca3-9876-783e98fdd04a" providerId="ADAL" clId="{D7983B60-1C78-41AB-8243-5F177EF15EAF}" dt="2024-05-10T21:00:16.459" v="80" actId="20577"/>
          <ac:spMkLst>
            <pc:docMk/>
            <pc:sldMk cId="2310786608" sldId="257"/>
            <ac:spMk id="2" creationId="{83EACD7D-6685-B671-9BBD-921EEF240183}"/>
          </ac:spMkLst>
        </pc:spChg>
        <pc:spChg chg="mod">
          <ac:chgData name="Raymer, Michael L." userId="96c2fb1d-e79c-4ca3-9876-783e98fdd04a" providerId="ADAL" clId="{D7983B60-1C78-41AB-8243-5F177EF15EAF}" dt="2024-05-10T21:01:15.518" v="325" actId="20577"/>
          <ac:spMkLst>
            <pc:docMk/>
            <pc:sldMk cId="2310786608" sldId="257"/>
            <ac:spMk id="3" creationId="{A3B0CB1E-163E-77C7-0F7D-19BE2C0A61ED}"/>
          </ac:spMkLst>
        </pc:spChg>
      </pc:sldChg>
      <pc:sldChg chg="addSp modSp new mod">
        <pc:chgData name="Raymer, Michael L." userId="96c2fb1d-e79c-4ca3-9876-783e98fdd04a" providerId="ADAL" clId="{D7983B60-1C78-41AB-8243-5F177EF15EAF}" dt="2024-05-14T14:36:47.869" v="4501" actId="1036"/>
        <pc:sldMkLst>
          <pc:docMk/>
          <pc:sldMk cId="1880220352" sldId="258"/>
        </pc:sldMkLst>
        <pc:spChg chg="mod">
          <ac:chgData name="Raymer, Michael L." userId="96c2fb1d-e79c-4ca3-9876-783e98fdd04a" providerId="ADAL" clId="{D7983B60-1C78-41AB-8243-5F177EF15EAF}" dt="2024-05-13T19:42:50.308" v="2229" actId="20577"/>
          <ac:spMkLst>
            <pc:docMk/>
            <pc:sldMk cId="1880220352" sldId="258"/>
            <ac:spMk id="2" creationId="{45B729C2-3DAA-F3D7-6DDB-DB860E51BF57}"/>
          </ac:spMkLst>
        </pc:spChg>
        <pc:spChg chg="mod">
          <ac:chgData name="Raymer, Michael L." userId="96c2fb1d-e79c-4ca3-9876-783e98fdd04a" providerId="ADAL" clId="{D7983B60-1C78-41AB-8243-5F177EF15EAF}" dt="2024-05-14T14:36:47.869" v="4501" actId="1036"/>
          <ac:spMkLst>
            <pc:docMk/>
            <pc:sldMk cId="1880220352" sldId="258"/>
            <ac:spMk id="3" creationId="{7A90971C-E153-553E-5C03-63E51733E9CD}"/>
          </ac:spMkLst>
        </pc:spChg>
        <pc:spChg chg="add mod">
          <ac:chgData name="Raymer, Michael L." userId="96c2fb1d-e79c-4ca3-9876-783e98fdd04a" providerId="ADAL" clId="{D7983B60-1C78-41AB-8243-5F177EF15EAF}" dt="2024-05-13T19:42:24.533" v="2225" actId="20577"/>
          <ac:spMkLst>
            <pc:docMk/>
            <pc:sldMk cId="1880220352" sldId="258"/>
            <ac:spMk id="6" creationId="{D83EA0E4-1BE5-71A3-5DA8-954A636CC74A}"/>
          </ac:spMkLst>
        </pc:spChg>
        <pc:spChg chg="add mod">
          <ac:chgData name="Raymer, Michael L." userId="96c2fb1d-e79c-4ca3-9876-783e98fdd04a" providerId="ADAL" clId="{D7983B60-1C78-41AB-8243-5F177EF15EAF}" dt="2024-05-13T19:41:57.818" v="2215" actId="1076"/>
          <ac:spMkLst>
            <pc:docMk/>
            <pc:sldMk cId="1880220352" sldId="258"/>
            <ac:spMk id="8" creationId="{DD11ED09-FF3F-9D25-B8D5-DA46C1294FDE}"/>
          </ac:spMkLst>
        </pc:spChg>
      </pc:sldChg>
      <pc:sldChg chg="modSp new del mod">
        <pc:chgData name="Raymer, Michael L." userId="96c2fb1d-e79c-4ca3-9876-783e98fdd04a" providerId="ADAL" clId="{D7983B60-1C78-41AB-8243-5F177EF15EAF}" dt="2024-05-13T15:18:39.482" v="1664" actId="47"/>
        <pc:sldMkLst>
          <pc:docMk/>
          <pc:sldMk cId="2128803622" sldId="258"/>
        </pc:sldMkLst>
        <pc:spChg chg="mod">
          <ac:chgData name="Raymer, Michael L." userId="96c2fb1d-e79c-4ca3-9876-783e98fdd04a" providerId="ADAL" clId="{D7983B60-1C78-41AB-8243-5F177EF15EAF}" dt="2024-05-10T21:02:08.134" v="378" actId="20577"/>
          <ac:spMkLst>
            <pc:docMk/>
            <pc:sldMk cId="2128803622" sldId="258"/>
            <ac:spMk id="2" creationId="{6ACCCEA1-EA0C-7233-9542-BA8170DC4B0D}"/>
          </ac:spMkLst>
        </pc:spChg>
        <pc:spChg chg="mod">
          <ac:chgData name="Raymer, Michael L." userId="96c2fb1d-e79c-4ca3-9876-783e98fdd04a" providerId="ADAL" clId="{D7983B60-1C78-41AB-8243-5F177EF15EAF}" dt="2024-05-13T14:17:40.352" v="1011" actId="20577"/>
          <ac:spMkLst>
            <pc:docMk/>
            <pc:sldMk cId="2128803622" sldId="258"/>
            <ac:spMk id="3" creationId="{13558A8C-A400-1B59-F30C-48E4B4A67E7E}"/>
          </ac:spMkLst>
        </pc:spChg>
      </pc:sldChg>
      <pc:sldChg chg="addSp delSp modSp new del mod ord">
        <pc:chgData name="Raymer, Michael L." userId="96c2fb1d-e79c-4ca3-9876-783e98fdd04a" providerId="ADAL" clId="{D7983B60-1C78-41AB-8243-5F177EF15EAF}" dt="2024-05-13T15:18:39.482" v="1664" actId="47"/>
        <pc:sldMkLst>
          <pc:docMk/>
          <pc:sldMk cId="1528452532" sldId="259"/>
        </pc:sldMkLst>
        <pc:spChg chg="mod">
          <ac:chgData name="Raymer, Michael L." userId="96c2fb1d-e79c-4ca3-9876-783e98fdd04a" providerId="ADAL" clId="{D7983B60-1C78-41AB-8243-5F177EF15EAF}" dt="2024-05-10T21:04:06.154" v="514" actId="20577"/>
          <ac:spMkLst>
            <pc:docMk/>
            <pc:sldMk cId="1528452532" sldId="259"/>
            <ac:spMk id="2" creationId="{13088153-4464-1CCF-D87C-D2F01779B2FB}"/>
          </ac:spMkLst>
        </pc:spChg>
        <pc:spChg chg="del">
          <ac:chgData name="Raymer, Michael L." userId="96c2fb1d-e79c-4ca3-9876-783e98fdd04a" providerId="ADAL" clId="{D7983B60-1C78-41AB-8243-5F177EF15EAF}" dt="2024-05-10T21:04:09.009" v="515" actId="478"/>
          <ac:spMkLst>
            <pc:docMk/>
            <pc:sldMk cId="1528452532" sldId="259"/>
            <ac:spMk id="3" creationId="{5084111E-3521-248D-8EA2-C3F3056695A0}"/>
          </ac:spMkLst>
        </pc:spChg>
        <pc:spChg chg="add mod">
          <ac:chgData name="Raymer, Michael L." userId="96c2fb1d-e79c-4ca3-9876-783e98fdd04a" providerId="ADAL" clId="{D7983B60-1C78-41AB-8243-5F177EF15EAF}" dt="2024-05-13T14:27:15.350" v="1139"/>
          <ac:spMkLst>
            <pc:docMk/>
            <pc:sldMk cId="1528452532" sldId="259"/>
            <ac:spMk id="7" creationId="{7720CEB3-8F08-0F41-50A1-7C6149729FFA}"/>
          </ac:spMkLst>
        </pc:spChg>
        <pc:picChg chg="add mod">
          <ac:chgData name="Raymer, Michael L." userId="96c2fb1d-e79c-4ca3-9876-783e98fdd04a" providerId="ADAL" clId="{D7983B60-1C78-41AB-8243-5F177EF15EAF}" dt="2024-05-13T14:29:24.219" v="1155" actId="1076"/>
          <ac:picMkLst>
            <pc:docMk/>
            <pc:sldMk cId="1528452532" sldId="259"/>
            <ac:picMk id="1026" creationId="{317C0B59-5F11-23CC-76EE-52B716E9B2B5}"/>
          </ac:picMkLst>
        </pc:picChg>
        <pc:inkChg chg="add">
          <ac:chgData name="Raymer, Michael L." userId="96c2fb1d-e79c-4ca3-9876-783e98fdd04a" providerId="ADAL" clId="{D7983B60-1C78-41AB-8243-5F177EF15EAF}" dt="2024-05-13T14:26:26.133" v="1122" actId="9405"/>
          <ac:inkMkLst>
            <pc:docMk/>
            <pc:sldMk cId="1528452532" sldId="259"/>
            <ac:inkMk id="3" creationId="{CC15BC72-2FE2-87B9-72F3-623C686BA37F}"/>
          </ac:inkMkLst>
        </pc:inkChg>
        <pc:inkChg chg="add">
          <ac:chgData name="Raymer, Michael L." userId="96c2fb1d-e79c-4ca3-9876-783e98fdd04a" providerId="ADAL" clId="{D7983B60-1C78-41AB-8243-5F177EF15EAF}" dt="2024-05-13T14:26:38.736" v="1123" actId="9405"/>
          <ac:inkMkLst>
            <pc:docMk/>
            <pc:sldMk cId="1528452532" sldId="259"/>
            <ac:inkMk id="6" creationId="{D7293735-DAB1-F8F5-AB51-2D8174B90236}"/>
          </ac:inkMkLst>
        </pc:inkChg>
        <pc:inkChg chg="add mod">
          <ac:chgData name="Raymer, Michael L." userId="96c2fb1d-e79c-4ca3-9876-783e98fdd04a" providerId="ADAL" clId="{D7983B60-1C78-41AB-8243-5F177EF15EAF}" dt="2024-05-13T14:28:30.235" v="1150" actId="1076"/>
          <ac:inkMkLst>
            <pc:docMk/>
            <pc:sldMk cId="1528452532" sldId="259"/>
            <ac:inkMk id="13" creationId="{B41FA688-90F7-D1DB-F67F-CF49C9A8B985}"/>
          </ac:inkMkLst>
        </pc:inkChg>
        <pc:cxnChg chg="add mod">
          <ac:chgData name="Raymer, Michael L." userId="96c2fb1d-e79c-4ca3-9876-783e98fdd04a" providerId="ADAL" clId="{D7983B60-1C78-41AB-8243-5F177EF15EAF}" dt="2024-05-13T14:29:21.444" v="1153" actId="14100"/>
          <ac:cxnSpMkLst>
            <pc:docMk/>
            <pc:sldMk cId="1528452532" sldId="259"/>
            <ac:cxnSpMk id="8" creationId="{8A99BA2D-D976-7A0C-0759-A020CC1B06E5}"/>
          </ac:cxnSpMkLst>
        </pc:cxnChg>
        <pc:cxnChg chg="add mod">
          <ac:chgData name="Raymer, Michael L." userId="96c2fb1d-e79c-4ca3-9876-783e98fdd04a" providerId="ADAL" clId="{D7983B60-1C78-41AB-8243-5F177EF15EAF}" dt="2024-05-13T14:29:17.148" v="1152" actId="14100"/>
          <ac:cxnSpMkLst>
            <pc:docMk/>
            <pc:sldMk cId="1528452532" sldId="259"/>
            <ac:cxnSpMk id="10" creationId="{BBBFE9C6-885C-F950-92EC-5FDFED9609CE}"/>
          </ac:cxnSpMkLst>
        </pc:cxnChg>
        <pc:cxnChg chg="add mod">
          <ac:chgData name="Raymer, Michael L." userId="96c2fb1d-e79c-4ca3-9876-783e98fdd04a" providerId="ADAL" clId="{D7983B60-1C78-41AB-8243-5F177EF15EAF}" dt="2024-05-13T14:29:05.269" v="1151" actId="14861"/>
          <ac:cxnSpMkLst>
            <pc:docMk/>
            <pc:sldMk cId="1528452532" sldId="259"/>
            <ac:cxnSpMk id="14" creationId="{9A9926F1-C505-1339-BE2C-E7189E8BC4D7}"/>
          </ac:cxnSpMkLst>
        </pc:cxnChg>
      </pc:sldChg>
      <pc:sldChg chg="addSp delSp modSp new mod modClrScheme chgLayout">
        <pc:chgData name="Raymer, Michael L." userId="96c2fb1d-e79c-4ca3-9876-783e98fdd04a" providerId="ADAL" clId="{D7983B60-1C78-41AB-8243-5F177EF15EAF}" dt="2024-05-14T20:05:33.617" v="8537"/>
        <pc:sldMkLst>
          <pc:docMk/>
          <pc:sldMk cId="4106567113" sldId="259"/>
        </pc:sldMkLst>
        <pc:spChg chg="mod ord">
          <ac:chgData name="Raymer, Michael L." userId="96c2fb1d-e79c-4ca3-9876-783e98fdd04a" providerId="ADAL" clId="{D7983B60-1C78-41AB-8243-5F177EF15EAF}" dt="2024-05-14T13:43:20.316" v="3658" actId="700"/>
          <ac:spMkLst>
            <pc:docMk/>
            <pc:sldMk cId="4106567113" sldId="259"/>
            <ac:spMk id="2" creationId="{79019A7A-0474-AD5E-705D-9A977DC60614}"/>
          </ac:spMkLst>
        </pc:spChg>
        <pc:spChg chg="mod ord">
          <ac:chgData name="Raymer, Michael L." userId="96c2fb1d-e79c-4ca3-9876-783e98fdd04a" providerId="ADAL" clId="{D7983B60-1C78-41AB-8243-5F177EF15EAF}" dt="2024-05-14T20:05:33.617" v="8537"/>
          <ac:spMkLst>
            <pc:docMk/>
            <pc:sldMk cId="4106567113" sldId="259"/>
            <ac:spMk id="3" creationId="{FDA5BCBC-BC73-D8A6-1F79-28921FE6B579}"/>
          </ac:spMkLst>
        </pc:spChg>
        <pc:spChg chg="mod ord">
          <ac:chgData name="Raymer, Michael L." userId="96c2fb1d-e79c-4ca3-9876-783e98fdd04a" providerId="ADAL" clId="{D7983B60-1C78-41AB-8243-5F177EF15EAF}" dt="2024-05-14T13:43:20.316" v="3658" actId="700"/>
          <ac:spMkLst>
            <pc:docMk/>
            <pc:sldMk cId="4106567113" sldId="259"/>
            <ac:spMk id="4" creationId="{9282F1CD-5902-3A3B-98A5-56CAAB8C1C24}"/>
          </ac:spMkLst>
        </pc:spChg>
        <pc:spChg chg="mod ord">
          <ac:chgData name="Raymer, Michael L." userId="96c2fb1d-e79c-4ca3-9876-783e98fdd04a" providerId="ADAL" clId="{D7983B60-1C78-41AB-8243-5F177EF15EAF}" dt="2024-05-14T13:43:20.316" v="3658" actId="700"/>
          <ac:spMkLst>
            <pc:docMk/>
            <pc:sldMk cId="4106567113" sldId="259"/>
            <ac:spMk id="5" creationId="{B8D00A54-2001-B54B-0C8B-D04E3D024A6F}"/>
          </ac:spMkLst>
        </pc:spChg>
        <pc:spChg chg="add del mod ord">
          <ac:chgData name="Raymer, Michael L." userId="96c2fb1d-e79c-4ca3-9876-783e98fdd04a" providerId="ADAL" clId="{D7983B60-1C78-41AB-8243-5F177EF15EAF}" dt="2024-05-14T13:43:20.316" v="3658" actId="700"/>
          <ac:spMkLst>
            <pc:docMk/>
            <pc:sldMk cId="4106567113" sldId="259"/>
            <ac:spMk id="6" creationId="{EEC214F7-CF31-B1BC-754C-58E340579744}"/>
          </ac:spMkLst>
        </pc:spChg>
      </pc:sldChg>
      <pc:sldChg chg="addSp delSp modSp new del mod">
        <pc:chgData name="Raymer, Michael L." userId="96c2fb1d-e79c-4ca3-9876-783e98fdd04a" providerId="ADAL" clId="{D7983B60-1C78-41AB-8243-5F177EF15EAF}" dt="2024-05-13T15:18:39.482" v="1664" actId="47"/>
        <pc:sldMkLst>
          <pc:docMk/>
          <pc:sldMk cId="1118570805" sldId="260"/>
        </pc:sldMkLst>
        <pc:spChg chg="mod">
          <ac:chgData name="Raymer, Michael L." userId="96c2fb1d-e79c-4ca3-9876-783e98fdd04a" providerId="ADAL" clId="{D7983B60-1C78-41AB-8243-5F177EF15EAF}" dt="2024-05-13T13:48:20.031" v="574" actId="20577"/>
          <ac:spMkLst>
            <pc:docMk/>
            <pc:sldMk cId="1118570805" sldId="260"/>
            <ac:spMk id="2" creationId="{B33096EC-7A47-7303-225B-14641F2865FF}"/>
          </ac:spMkLst>
        </pc:spChg>
        <pc:spChg chg="del">
          <ac:chgData name="Raymer, Michael L." userId="96c2fb1d-e79c-4ca3-9876-783e98fdd04a" providerId="ADAL" clId="{D7983B60-1C78-41AB-8243-5F177EF15EAF}" dt="2024-05-13T13:49:52.261" v="575" actId="478"/>
          <ac:spMkLst>
            <pc:docMk/>
            <pc:sldMk cId="1118570805" sldId="260"/>
            <ac:spMk id="3" creationId="{0633FD3C-7D23-C785-2F40-337C4A87978D}"/>
          </ac:spMkLst>
        </pc:spChg>
        <pc:picChg chg="add mod">
          <ac:chgData name="Raymer, Michael L." userId="96c2fb1d-e79c-4ca3-9876-783e98fdd04a" providerId="ADAL" clId="{D7983B60-1C78-41AB-8243-5F177EF15EAF}" dt="2024-05-13T13:50:00.658" v="578" actId="1076"/>
          <ac:picMkLst>
            <pc:docMk/>
            <pc:sldMk cId="1118570805" sldId="260"/>
            <ac:picMk id="7" creationId="{206B872E-ACC1-3095-6548-CF36552F7D36}"/>
          </ac:picMkLst>
        </pc:picChg>
        <pc:picChg chg="add mod">
          <ac:chgData name="Raymer, Michael L." userId="96c2fb1d-e79c-4ca3-9876-783e98fdd04a" providerId="ADAL" clId="{D7983B60-1C78-41AB-8243-5F177EF15EAF}" dt="2024-05-13T13:51:19.299" v="594" actId="571"/>
          <ac:picMkLst>
            <pc:docMk/>
            <pc:sldMk cId="1118570805" sldId="260"/>
            <ac:picMk id="20" creationId="{3CA6B06F-D713-4DF6-1D75-7CCD5DB57D7E}"/>
          </ac:picMkLst>
        </pc:picChg>
        <pc:picChg chg="add mod">
          <ac:chgData name="Raymer, Michael L." userId="96c2fb1d-e79c-4ca3-9876-783e98fdd04a" providerId="ADAL" clId="{D7983B60-1C78-41AB-8243-5F177EF15EAF}" dt="2024-05-13T13:51:55.045" v="603" actId="571"/>
          <ac:picMkLst>
            <pc:docMk/>
            <pc:sldMk cId="1118570805" sldId="260"/>
            <ac:picMk id="27" creationId="{2230EBD0-6947-3607-11EE-9C87D263F42D}"/>
          </ac:picMkLst>
        </pc:picChg>
        <pc:picChg chg="add mod">
          <ac:chgData name="Raymer, Michael L." userId="96c2fb1d-e79c-4ca3-9876-783e98fdd04a" providerId="ADAL" clId="{D7983B60-1C78-41AB-8243-5F177EF15EAF}" dt="2024-05-13T13:52:04.604" v="605" actId="571"/>
          <ac:picMkLst>
            <pc:docMk/>
            <pc:sldMk cId="1118570805" sldId="260"/>
            <ac:picMk id="29" creationId="{2DDC9741-F0FA-1455-FB30-05AAE6AA2180}"/>
          </ac:picMkLst>
        </pc:picChg>
        <pc:cxnChg chg="add mod">
          <ac:chgData name="Raymer, Michael L." userId="96c2fb1d-e79c-4ca3-9876-783e98fdd04a" providerId="ADAL" clId="{D7983B60-1C78-41AB-8243-5F177EF15EAF}" dt="2024-05-13T13:50:33.051" v="584" actId="14100"/>
          <ac:cxnSpMkLst>
            <pc:docMk/>
            <pc:sldMk cId="1118570805" sldId="260"/>
            <ac:cxnSpMk id="9" creationId="{C0594235-4211-831B-20F6-D1389ADDA7EE}"/>
          </ac:cxnSpMkLst>
        </pc:cxnChg>
        <pc:cxnChg chg="add mod">
          <ac:chgData name="Raymer, Michael L." userId="96c2fb1d-e79c-4ca3-9876-783e98fdd04a" providerId="ADAL" clId="{D7983B60-1C78-41AB-8243-5F177EF15EAF}" dt="2024-05-13T13:50:56.236" v="586" actId="14100"/>
          <ac:cxnSpMkLst>
            <pc:docMk/>
            <pc:sldMk cId="1118570805" sldId="260"/>
            <ac:cxnSpMk id="12" creationId="{A1C9600C-CE92-E6C6-6E86-D3EC076A9E9A}"/>
          </ac:cxnSpMkLst>
        </pc:cxnChg>
        <pc:cxnChg chg="add mod">
          <ac:chgData name="Raymer, Michael L." userId="96c2fb1d-e79c-4ca3-9876-783e98fdd04a" providerId="ADAL" clId="{D7983B60-1C78-41AB-8243-5F177EF15EAF}" dt="2024-05-13T13:51:02.636" v="589" actId="14100"/>
          <ac:cxnSpMkLst>
            <pc:docMk/>
            <pc:sldMk cId="1118570805" sldId="260"/>
            <ac:cxnSpMk id="14" creationId="{6EC2467E-4BD4-7956-83BC-5F23308A6F9D}"/>
          </ac:cxnSpMkLst>
        </pc:cxnChg>
        <pc:cxnChg chg="add mod">
          <ac:chgData name="Raymer, Michael L." userId="96c2fb1d-e79c-4ca3-9876-783e98fdd04a" providerId="ADAL" clId="{D7983B60-1C78-41AB-8243-5F177EF15EAF}" dt="2024-05-13T13:51:11.116" v="592" actId="14100"/>
          <ac:cxnSpMkLst>
            <pc:docMk/>
            <pc:sldMk cId="1118570805" sldId="260"/>
            <ac:cxnSpMk id="17" creationId="{82CE6D3D-56AF-7698-35F5-3DD75B4E6F0A}"/>
          </ac:cxnSpMkLst>
        </pc:cxnChg>
        <pc:cxnChg chg="add mod">
          <ac:chgData name="Raymer, Michael L." userId="96c2fb1d-e79c-4ca3-9876-783e98fdd04a" providerId="ADAL" clId="{D7983B60-1C78-41AB-8243-5F177EF15EAF}" dt="2024-05-13T13:51:19.299" v="594" actId="571"/>
          <ac:cxnSpMkLst>
            <pc:docMk/>
            <pc:sldMk cId="1118570805" sldId="260"/>
            <ac:cxnSpMk id="21" creationId="{458F0FBA-C6AD-31AB-F518-C94EE94D400C}"/>
          </ac:cxnSpMkLst>
        </pc:cxnChg>
        <pc:cxnChg chg="add mod">
          <ac:chgData name="Raymer, Michael L." userId="96c2fb1d-e79c-4ca3-9876-783e98fdd04a" providerId="ADAL" clId="{D7983B60-1C78-41AB-8243-5F177EF15EAF}" dt="2024-05-13T13:51:34.452" v="599" actId="1076"/>
          <ac:cxnSpMkLst>
            <pc:docMk/>
            <pc:sldMk cId="1118570805" sldId="260"/>
            <ac:cxnSpMk id="22" creationId="{7F8689F4-49CD-A453-6C9B-E0EB2BA45DB3}"/>
          </ac:cxnSpMkLst>
        </pc:cxnChg>
        <pc:cxnChg chg="add mod">
          <ac:chgData name="Raymer, Michael L." userId="96c2fb1d-e79c-4ca3-9876-783e98fdd04a" providerId="ADAL" clId="{D7983B60-1C78-41AB-8243-5F177EF15EAF}" dt="2024-05-13T13:51:41.436" v="601" actId="14100"/>
          <ac:cxnSpMkLst>
            <pc:docMk/>
            <pc:sldMk cId="1118570805" sldId="260"/>
            <ac:cxnSpMk id="25" creationId="{AAB52F9F-CF28-EA34-44A2-792AA344799B}"/>
          </ac:cxnSpMkLst>
        </pc:cxnChg>
        <pc:cxnChg chg="add mod">
          <ac:chgData name="Raymer, Michael L." userId="96c2fb1d-e79c-4ca3-9876-783e98fdd04a" providerId="ADAL" clId="{D7983B60-1C78-41AB-8243-5F177EF15EAF}" dt="2024-05-13T13:51:55.045" v="603" actId="571"/>
          <ac:cxnSpMkLst>
            <pc:docMk/>
            <pc:sldMk cId="1118570805" sldId="260"/>
            <ac:cxnSpMk id="28" creationId="{427200B1-A252-9AAF-DB50-5F2C79398C46}"/>
          </ac:cxnSpMkLst>
        </pc:cxnChg>
        <pc:cxnChg chg="add mod">
          <ac:chgData name="Raymer, Michael L." userId="96c2fb1d-e79c-4ca3-9876-783e98fdd04a" providerId="ADAL" clId="{D7983B60-1C78-41AB-8243-5F177EF15EAF}" dt="2024-05-13T13:52:04.604" v="605" actId="571"/>
          <ac:cxnSpMkLst>
            <pc:docMk/>
            <pc:sldMk cId="1118570805" sldId="260"/>
            <ac:cxnSpMk id="30" creationId="{3B8CAB40-DD48-FFCD-E0DE-B60775E3194D}"/>
          </ac:cxnSpMkLst>
        </pc:cxnChg>
        <pc:cxnChg chg="add mod">
          <ac:chgData name="Raymer, Michael L." userId="96c2fb1d-e79c-4ca3-9876-783e98fdd04a" providerId="ADAL" clId="{D7983B60-1C78-41AB-8243-5F177EF15EAF}" dt="2024-05-13T13:52:10.653" v="607" actId="14100"/>
          <ac:cxnSpMkLst>
            <pc:docMk/>
            <pc:sldMk cId="1118570805" sldId="260"/>
            <ac:cxnSpMk id="31" creationId="{0B450416-2AD3-DFC2-366A-7D9026248873}"/>
          </ac:cxnSpMkLst>
        </pc:cxnChg>
      </pc:sldChg>
      <pc:sldChg chg="addSp delSp modSp new mod ord">
        <pc:chgData name="Raymer, Michael L." userId="96c2fb1d-e79c-4ca3-9876-783e98fdd04a" providerId="ADAL" clId="{D7983B60-1C78-41AB-8243-5F177EF15EAF}" dt="2024-05-14T14:37:10.684" v="4509" actId="1036"/>
        <pc:sldMkLst>
          <pc:docMk/>
          <pc:sldMk cId="3750150717" sldId="260"/>
        </pc:sldMkLst>
        <pc:spChg chg="mod">
          <ac:chgData name="Raymer, Michael L." userId="96c2fb1d-e79c-4ca3-9876-783e98fdd04a" providerId="ADAL" clId="{D7983B60-1C78-41AB-8243-5F177EF15EAF}" dt="2024-05-13T19:48:04.396" v="2734" actId="20577"/>
          <ac:spMkLst>
            <pc:docMk/>
            <pc:sldMk cId="3750150717" sldId="260"/>
            <ac:spMk id="2" creationId="{EA3E4B51-D98E-F92E-3FE5-9ECAB36FB3BD}"/>
          </ac:spMkLst>
        </pc:spChg>
        <pc:spChg chg="mod">
          <ac:chgData name="Raymer, Michael L." userId="96c2fb1d-e79c-4ca3-9876-783e98fdd04a" providerId="ADAL" clId="{D7983B60-1C78-41AB-8243-5F177EF15EAF}" dt="2024-05-14T14:37:10.684" v="4509" actId="1036"/>
          <ac:spMkLst>
            <pc:docMk/>
            <pc:sldMk cId="3750150717" sldId="260"/>
            <ac:spMk id="3" creationId="{733C795C-5163-77F9-B525-D1A3B0912085}"/>
          </ac:spMkLst>
        </pc:spChg>
        <pc:spChg chg="add del mod">
          <ac:chgData name="Raymer, Michael L." userId="96c2fb1d-e79c-4ca3-9876-783e98fdd04a" providerId="ADAL" clId="{D7983B60-1C78-41AB-8243-5F177EF15EAF}" dt="2024-05-14T14:29:05.072" v="4323" actId="478"/>
          <ac:spMkLst>
            <pc:docMk/>
            <pc:sldMk cId="3750150717" sldId="260"/>
            <ac:spMk id="7" creationId="{C247C14E-753F-65FF-6C73-1B6D03CF975C}"/>
          </ac:spMkLst>
        </pc:spChg>
        <pc:spChg chg="add mod">
          <ac:chgData name="Raymer, Michael L." userId="96c2fb1d-e79c-4ca3-9876-783e98fdd04a" providerId="ADAL" clId="{D7983B60-1C78-41AB-8243-5F177EF15EAF}" dt="2024-05-14T14:37:10.684" v="4509" actId="1036"/>
          <ac:spMkLst>
            <pc:docMk/>
            <pc:sldMk cId="3750150717" sldId="260"/>
            <ac:spMk id="8" creationId="{B14DF5A5-836F-1697-C73B-F271076706DA}"/>
          </ac:spMkLst>
        </pc:spChg>
      </pc:sldChg>
      <pc:sldChg chg="new del">
        <pc:chgData name="Raymer, Michael L." userId="96c2fb1d-e79c-4ca3-9876-783e98fdd04a" providerId="ADAL" clId="{D7983B60-1C78-41AB-8243-5F177EF15EAF}" dt="2024-05-13T19:52:17.414" v="3023" actId="47"/>
        <pc:sldMkLst>
          <pc:docMk/>
          <pc:sldMk cId="1239544749" sldId="261"/>
        </pc:sldMkLst>
      </pc:sldChg>
      <pc:sldChg chg="addSp delSp modSp add mod">
        <pc:chgData name="Raymer, Michael L." userId="96c2fb1d-e79c-4ca3-9876-783e98fdd04a" providerId="ADAL" clId="{D7983B60-1C78-41AB-8243-5F177EF15EAF}" dt="2024-05-13T19:55:40.607" v="3172" actId="113"/>
        <pc:sldMkLst>
          <pc:docMk/>
          <pc:sldMk cId="2348479027" sldId="261"/>
        </pc:sldMkLst>
        <pc:spChg chg="del">
          <ac:chgData name="Raymer, Michael L." userId="96c2fb1d-e79c-4ca3-9876-783e98fdd04a" providerId="ADAL" clId="{D7983B60-1C78-41AB-8243-5F177EF15EAF}" dt="2024-05-13T19:52:24.027" v="3025" actId="478"/>
          <ac:spMkLst>
            <pc:docMk/>
            <pc:sldMk cId="2348479027" sldId="261"/>
            <ac:spMk id="3" creationId="{FDA5BCBC-BC73-D8A6-1F79-28921FE6B579}"/>
          </ac:spMkLst>
        </pc:spChg>
        <pc:spChg chg="add del mod">
          <ac:chgData name="Raymer, Michael L." userId="96c2fb1d-e79c-4ca3-9876-783e98fdd04a" providerId="ADAL" clId="{D7983B60-1C78-41AB-8243-5F177EF15EAF}" dt="2024-05-13T19:52:27.303" v="3026" actId="478"/>
          <ac:spMkLst>
            <pc:docMk/>
            <pc:sldMk cId="2348479027" sldId="261"/>
            <ac:spMk id="6" creationId="{636E2ADB-3FAC-1BF6-123F-F0C1504BE59C}"/>
          </ac:spMkLst>
        </pc:spChg>
        <pc:spChg chg="add mod">
          <ac:chgData name="Raymer, Michael L." userId="96c2fb1d-e79c-4ca3-9876-783e98fdd04a" providerId="ADAL" clId="{D7983B60-1C78-41AB-8243-5F177EF15EAF}" dt="2024-05-13T19:54:37.160" v="3117" actId="20577"/>
          <ac:spMkLst>
            <pc:docMk/>
            <pc:sldMk cId="2348479027" sldId="261"/>
            <ac:spMk id="8" creationId="{29DCC541-22C6-6BAE-CE38-C272FECFE371}"/>
          </ac:spMkLst>
        </pc:spChg>
        <pc:spChg chg="add mod">
          <ac:chgData name="Raymer, Michael L." userId="96c2fb1d-e79c-4ca3-9876-783e98fdd04a" providerId="ADAL" clId="{D7983B60-1C78-41AB-8243-5F177EF15EAF}" dt="2024-05-13T19:55:19.619" v="3167"/>
          <ac:spMkLst>
            <pc:docMk/>
            <pc:sldMk cId="2348479027" sldId="261"/>
            <ac:spMk id="9" creationId="{AE8515FF-4D4A-2E01-42F2-6DCEC74DBAB3}"/>
          </ac:spMkLst>
        </pc:spChg>
        <pc:spChg chg="add mod">
          <ac:chgData name="Raymer, Michael L." userId="96c2fb1d-e79c-4ca3-9876-783e98fdd04a" providerId="ADAL" clId="{D7983B60-1C78-41AB-8243-5F177EF15EAF}" dt="2024-05-13T19:55:40.607" v="3172" actId="113"/>
          <ac:spMkLst>
            <pc:docMk/>
            <pc:sldMk cId="2348479027" sldId="261"/>
            <ac:spMk id="12" creationId="{D600BB3A-BAFE-9548-1540-974817D81472}"/>
          </ac:spMkLst>
        </pc:spChg>
        <pc:cxnChg chg="add mod">
          <ac:chgData name="Raymer, Michael L." userId="96c2fb1d-e79c-4ca3-9876-783e98fdd04a" providerId="ADAL" clId="{D7983B60-1C78-41AB-8243-5F177EF15EAF}" dt="2024-05-13T19:53:52.397" v="3107" actId="14100"/>
          <ac:cxnSpMkLst>
            <pc:docMk/>
            <pc:sldMk cId="2348479027" sldId="261"/>
            <ac:cxnSpMk id="10" creationId="{5085595B-C5DE-3615-98AA-871AE9111D57}"/>
          </ac:cxnSpMkLst>
        </pc:cxnChg>
      </pc:sldChg>
      <pc:sldChg chg="addSp modSp new del mod">
        <pc:chgData name="Raymer, Michael L." userId="96c2fb1d-e79c-4ca3-9876-783e98fdd04a" providerId="ADAL" clId="{D7983B60-1C78-41AB-8243-5F177EF15EAF}" dt="2024-05-13T15:18:39.482" v="1664" actId="47"/>
        <pc:sldMkLst>
          <pc:docMk/>
          <pc:sldMk cId="3917965505" sldId="261"/>
        </pc:sldMkLst>
        <pc:spChg chg="mod">
          <ac:chgData name="Raymer, Michael L." userId="96c2fb1d-e79c-4ca3-9876-783e98fdd04a" providerId="ADAL" clId="{D7983B60-1C78-41AB-8243-5F177EF15EAF}" dt="2024-05-13T14:17:48.826" v="1033" actId="20577"/>
          <ac:spMkLst>
            <pc:docMk/>
            <pc:sldMk cId="3917965505" sldId="261"/>
            <ac:spMk id="2" creationId="{C9D29958-F3FC-0BF9-46D7-D603E8DA7868}"/>
          </ac:spMkLst>
        </pc:spChg>
        <pc:spChg chg="mod">
          <ac:chgData name="Raymer, Michael L." userId="96c2fb1d-e79c-4ca3-9876-783e98fdd04a" providerId="ADAL" clId="{D7983B60-1C78-41AB-8243-5F177EF15EAF}" dt="2024-05-13T14:25:19.956" v="1119" actId="20577"/>
          <ac:spMkLst>
            <pc:docMk/>
            <pc:sldMk cId="3917965505" sldId="261"/>
            <ac:spMk id="3" creationId="{8E7BB884-5133-C8FE-117B-13797B742785}"/>
          </ac:spMkLst>
        </pc:spChg>
        <pc:spChg chg="add mod">
          <ac:chgData name="Raymer, Michael L." userId="96c2fb1d-e79c-4ca3-9876-783e98fdd04a" providerId="ADAL" clId="{D7983B60-1C78-41AB-8243-5F177EF15EAF}" dt="2024-05-13T14:24:52.795" v="1116" actId="20577"/>
          <ac:spMkLst>
            <pc:docMk/>
            <pc:sldMk cId="3917965505" sldId="261"/>
            <ac:spMk id="7" creationId="{4F6729AC-8616-F5E6-272B-7603D0137C58}"/>
          </ac:spMkLst>
        </pc:spChg>
      </pc:sldChg>
      <pc:sldChg chg="addSp delSp modSp new del mod">
        <pc:chgData name="Raymer, Michael L." userId="96c2fb1d-e79c-4ca3-9876-783e98fdd04a" providerId="ADAL" clId="{D7983B60-1C78-41AB-8243-5F177EF15EAF}" dt="2024-05-13T15:18:39.482" v="1664" actId="47"/>
        <pc:sldMkLst>
          <pc:docMk/>
          <pc:sldMk cId="659389504" sldId="262"/>
        </pc:sldMkLst>
        <pc:spChg chg="mod">
          <ac:chgData name="Raymer, Michael L." userId="96c2fb1d-e79c-4ca3-9876-783e98fdd04a" providerId="ADAL" clId="{D7983B60-1C78-41AB-8243-5F177EF15EAF}" dt="2024-05-13T14:33:45.085" v="1168" actId="20577"/>
          <ac:spMkLst>
            <pc:docMk/>
            <pc:sldMk cId="659389504" sldId="262"/>
            <ac:spMk id="2" creationId="{1B15C3AA-6D5F-F925-B8F8-3407A35EE0ED}"/>
          </ac:spMkLst>
        </pc:spChg>
        <pc:spChg chg="mod">
          <ac:chgData name="Raymer, Michael L." userId="96c2fb1d-e79c-4ca3-9876-783e98fdd04a" providerId="ADAL" clId="{D7983B60-1C78-41AB-8243-5F177EF15EAF}" dt="2024-05-13T14:58:03.505" v="1552" actId="5793"/>
          <ac:spMkLst>
            <pc:docMk/>
            <pc:sldMk cId="659389504" sldId="262"/>
            <ac:spMk id="3" creationId="{D705B116-7F1B-698D-F591-11F1B169E678}"/>
          </ac:spMkLst>
        </pc:spChg>
        <pc:picChg chg="add del">
          <ac:chgData name="Raymer, Michael L." userId="96c2fb1d-e79c-4ca3-9876-783e98fdd04a" providerId="ADAL" clId="{D7983B60-1C78-41AB-8243-5F177EF15EAF}" dt="2024-05-13T14:39:24.500" v="1198" actId="478"/>
          <ac:picMkLst>
            <pc:docMk/>
            <pc:sldMk cId="659389504" sldId="262"/>
            <ac:picMk id="7" creationId="{C7CE3567-0C5A-BC64-0B95-7F65C4189DB1}"/>
          </ac:picMkLst>
        </pc:picChg>
        <pc:picChg chg="add mod">
          <ac:chgData name="Raymer, Michael L." userId="96c2fb1d-e79c-4ca3-9876-783e98fdd04a" providerId="ADAL" clId="{D7983B60-1C78-41AB-8243-5F177EF15EAF}" dt="2024-05-13T14:47:48.596" v="1383" actId="1076"/>
          <ac:picMkLst>
            <pc:docMk/>
            <pc:sldMk cId="659389504" sldId="262"/>
            <ac:picMk id="9" creationId="{B356EC9E-FB66-0F59-13E9-FC8158755F9A}"/>
          </ac:picMkLst>
        </pc:picChg>
        <pc:picChg chg="add del mod">
          <ac:chgData name="Raymer, Michael L." userId="96c2fb1d-e79c-4ca3-9876-783e98fdd04a" providerId="ADAL" clId="{D7983B60-1C78-41AB-8243-5F177EF15EAF}" dt="2024-05-13T14:54:19.231" v="1401" actId="478"/>
          <ac:picMkLst>
            <pc:docMk/>
            <pc:sldMk cId="659389504" sldId="262"/>
            <ac:picMk id="11" creationId="{8AE13B02-678D-73E3-7D94-6C15870C877A}"/>
          </ac:picMkLst>
        </pc:picChg>
        <pc:picChg chg="add mod">
          <ac:chgData name="Raymer, Michael L." userId="96c2fb1d-e79c-4ca3-9876-783e98fdd04a" providerId="ADAL" clId="{D7983B60-1C78-41AB-8243-5F177EF15EAF}" dt="2024-05-13T14:54:35.354" v="1403" actId="1076"/>
          <ac:picMkLst>
            <pc:docMk/>
            <pc:sldMk cId="659389504" sldId="262"/>
            <ac:picMk id="13" creationId="{2F96F5D3-B906-1FC3-33A4-129757CC1A5A}"/>
          </ac:picMkLst>
        </pc:picChg>
      </pc:sldChg>
      <pc:sldChg chg="addSp delSp modSp add mod">
        <pc:chgData name="Raymer, Michael L." userId="96c2fb1d-e79c-4ca3-9876-783e98fdd04a" providerId="ADAL" clId="{D7983B60-1C78-41AB-8243-5F177EF15EAF}" dt="2024-05-14T14:37:17.788" v="4512" actId="1036"/>
        <pc:sldMkLst>
          <pc:docMk/>
          <pc:sldMk cId="1554973696" sldId="262"/>
        </pc:sldMkLst>
        <pc:spChg chg="mod">
          <ac:chgData name="Raymer, Michael L." userId="96c2fb1d-e79c-4ca3-9876-783e98fdd04a" providerId="ADAL" clId="{D7983B60-1C78-41AB-8243-5F177EF15EAF}" dt="2024-05-14T14:37:17.788" v="4512" actId="1036"/>
          <ac:spMkLst>
            <pc:docMk/>
            <pc:sldMk cId="1554973696" sldId="262"/>
            <ac:spMk id="3" creationId="{733C795C-5163-77F9-B525-D1A3B0912085}"/>
          </ac:spMkLst>
        </pc:spChg>
        <pc:spChg chg="add mod">
          <ac:chgData name="Raymer, Michael L." userId="96c2fb1d-e79c-4ca3-9876-783e98fdd04a" providerId="ADAL" clId="{D7983B60-1C78-41AB-8243-5F177EF15EAF}" dt="2024-05-14T14:30:51.590" v="4343" actId="1076"/>
          <ac:spMkLst>
            <pc:docMk/>
            <pc:sldMk cId="1554973696" sldId="262"/>
            <ac:spMk id="7" creationId="{4C4A172A-020D-D9AA-0D7B-9D12F0527709}"/>
          </ac:spMkLst>
        </pc:spChg>
        <pc:spChg chg="del">
          <ac:chgData name="Raymer, Michael L." userId="96c2fb1d-e79c-4ca3-9876-783e98fdd04a" providerId="ADAL" clId="{D7983B60-1C78-41AB-8243-5F177EF15EAF}" dt="2024-05-13T20:00:59.107" v="3235" actId="478"/>
          <ac:spMkLst>
            <pc:docMk/>
            <pc:sldMk cId="1554973696" sldId="262"/>
            <ac:spMk id="7" creationId="{C247C14E-753F-65FF-6C73-1B6D03CF975C}"/>
          </ac:spMkLst>
        </pc:spChg>
        <pc:spChg chg="add del mod">
          <ac:chgData name="Raymer, Michael L." userId="96c2fb1d-e79c-4ca3-9876-783e98fdd04a" providerId="ADAL" clId="{D7983B60-1C78-41AB-8243-5F177EF15EAF}" dt="2024-05-14T14:30:23.582" v="4334" actId="478"/>
          <ac:spMkLst>
            <pc:docMk/>
            <pc:sldMk cId="1554973696" sldId="262"/>
            <ac:spMk id="8" creationId="{4F80887B-93AC-D08C-8509-02F62FF9F02F}"/>
          </ac:spMkLst>
        </pc:spChg>
        <pc:spChg chg="add mod">
          <ac:chgData name="Raymer, Michael L." userId="96c2fb1d-e79c-4ca3-9876-783e98fdd04a" providerId="ADAL" clId="{D7983B60-1C78-41AB-8243-5F177EF15EAF}" dt="2024-05-13T20:01:55.158" v="3270" actId="33524"/>
          <ac:spMkLst>
            <pc:docMk/>
            <pc:sldMk cId="1554973696" sldId="262"/>
            <ac:spMk id="9" creationId="{911B8906-E0D2-5AB7-C6C8-D6C6606B0064}"/>
          </ac:spMkLst>
        </pc:spChg>
      </pc:sldChg>
      <pc:sldChg chg="add del">
        <pc:chgData name="Raymer, Michael L." userId="96c2fb1d-e79c-4ca3-9876-783e98fdd04a" providerId="ADAL" clId="{D7983B60-1C78-41AB-8243-5F177EF15EAF}" dt="2024-05-13T19:52:29.644" v="3028"/>
        <pc:sldMkLst>
          <pc:docMk/>
          <pc:sldMk cId="3313798992" sldId="262"/>
        </pc:sldMkLst>
      </pc:sldChg>
      <pc:sldChg chg="addSp delSp modSp new del mod">
        <pc:chgData name="Raymer, Michael L." userId="96c2fb1d-e79c-4ca3-9876-783e98fdd04a" providerId="ADAL" clId="{D7983B60-1C78-41AB-8243-5F177EF15EAF}" dt="2024-05-13T15:18:39.482" v="1664" actId="47"/>
        <pc:sldMkLst>
          <pc:docMk/>
          <pc:sldMk cId="631789358" sldId="263"/>
        </pc:sldMkLst>
        <pc:spChg chg="mod">
          <ac:chgData name="Raymer, Michael L." userId="96c2fb1d-e79c-4ca3-9876-783e98fdd04a" providerId="ADAL" clId="{D7983B60-1C78-41AB-8243-5F177EF15EAF}" dt="2024-05-13T14:59:09.140" v="1560" actId="20577"/>
          <ac:spMkLst>
            <pc:docMk/>
            <pc:sldMk cId="631789358" sldId="263"/>
            <ac:spMk id="2" creationId="{2D2F4F44-70BD-B125-9AE4-842BEF678971}"/>
          </ac:spMkLst>
        </pc:spChg>
        <pc:spChg chg="mod">
          <ac:chgData name="Raymer, Michael L." userId="96c2fb1d-e79c-4ca3-9876-783e98fdd04a" providerId="ADAL" clId="{D7983B60-1C78-41AB-8243-5F177EF15EAF}" dt="2024-05-13T15:04:11.469" v="1587" actId="14100"/>
          <ac:spMkLst>
            <pc:docMk/>
            <pc:sldMk cId="631789358" sldId="263"/>
            <ac:spMk id="3" creationId="{2C2FC019-4811-FAF3-0365-E945628C9D48}"/>
          </ac:spMkLst>
        </pc:spChg>
        <pc:spChg chg="add mod">
          <ac:chgData name="Raymer, Michael L." userId="96c2fb1d-e79c-4ca3-9876-783e98fdd04a" providerId="ADAL" clId="{D7983B60-1C78-41AB-8243-5F177EF15EAF}" dt="2024-05-13T15:04:26.541" v="1590" actId="1076"/>
          <ac:spMkLst>
            <pc:docMk/>
            <pc:sldMk cId="631789358" sldId="263"/>
            <ac:spMk id="6" creationId="{7771D0AB-4FBA-4083-6624-2AAAD09EF5FD}"/>
          </ac:spMkLst>
        </pc:spChg>
        <pc:spChg chg="add del mod">
          <ac:chgData name="Raymer, Michael L." userId="96c2fb1d-e79c-4ca3-9876-783e98fdd04a" providerId="ADAL" clId="{D7983B60-1C78-41AB-8243-5F177EF15EAF}" dt="2024-05-13T15:04:44.999" v="1595" actId="478"/>
          <ac:spMkLst>
            <pc:docMk/>
            <pc:sldMk cId="631789358" sldId="263"/>
            <ac:spMk id="7" creationId="{3F530942-EC26-3F2F-B6A7-7979F74FC908}"/>
          </ac:spMkLst>
        </pc:spChg>
        <pc:spChg chg="add">
          <ac:chgData name="Raymer, Michael L." userId="96c2fb1d-e79c-4ca3-9876-783e98fdd04a" providerId="ADAL" clId="{D7983B60-1C78-41AB-8243-5F177EF15EAF}" dt="2024-05-13T15:04:32.814" v="1592"/>
          <ac:spMkLst>
            <pc:docMk/>
            <pc:sldMk cId="631789358" sldId="263"/>
            <ac:spMk id="8" creationId="{1C0DD77F-4F3C-34D3-C396-53A207319A5E}"/>
          </ac:spMkLst>
        </pc:spChg>
        <pc:spChg chg="add del mod">
          <ac:chgData name="Raymer, Michael L." userId="96c2fb1d-e79c-4ca3-9876-783e98fdd04a" providerId="ADAL" clId="{D7983B60-1C78-41AB-8243-5F177EF15EAF}" dt="2024-05-13T15:05:33.726" v="1603" actId="478"/>
          <ac:spMkLst>
            <pc:docMk/>
            <pc:sldMk cId="631789358" sldId="263"/>
            <ac:spMk id="9" creationId="{B037444E-840B-369F-A0E9-96B89075D7AB}"/>
          </ac:spMkLst>
        </pc:spChg>
        <pc:spChg chg="add mod">
          <ac:chgData name="Raymer, Michael L." userId="96c2fb1d-e79c-4ca3-9876-783e98fdd04a" providerId="ADAL" clId="{D7983B60-1C78-41AB-8243-5F177EF15EAF}" dt="2024-05-13T15:07:24.725" v="1613" actId="20577"/>
          <ac:spMkLst>
            <pc:docMk/>
            <pc:sldMk cId="631789358" sldId="263"/>
            <ac:spMk id="11" creationId="{381D0BF1-5F4F-C3FD-65EC-C8C2BFB9553D}"/>
          </ac:spMkLst>
        </pc:spChg>
      </pc:sldChg>
      <pc:sldChg chg="addSp modSp new mod">
        <pc:chgData name="Raymer, Michael L." userId="96c2fb1d-e79c-4ca3-9876-783e98fdd04a" providerId="ADAL" clId="{D7983B60-1C78-41AB-8243-5F177EF15EAF}" dt="2024-05-14T15:24:36.829" v="5691" actId="20577"/>
        <pc:sldMkLst>
          <pc:docMk/>
          <pc:sldMk cId="2787997700" sldId="263"/>
        </pc:sldMkLst>
        <pc:spChg chg="mod">
          <ac:chgData name="Raymer, Michael L." userId="96c2fb1d-e79c-4ca3-9876-783e98fdd04a" providerId="ADAL" clId="{D7983B60-1C78-41AB-8243-5F177EF15EAF}" dt="2024-05-13T20:02:48.964" v="3319" actId="255"/>
          <ac:spMkLst>
            <pc:docMk/>
            <pc:sldMk cId="2787997700" sldId="263"/>
            <ac:spMk id="2" creationId="{947FB863-AC46-3B0A-0FE2-87D6C447E39B}"/>
          </ac:spMkLst>
        </pc:spChg>
        <pc:spChg chg="mod">
          <ac:chgData name="Raymer, Michael L." userId="96c2fb1d-e79c-4ca3-9876-783e98fdd04a" providerId="ADAL" clId="{D7983B60-1C78-41AB-8243-5F177EF15EAF}" dt="2024-05-14T15:24:36.829" v="5691" actId="20577"/>
          <ac:spMkLst>
            <pc:docMk/>
            <pc:sldMk cId="2787997700" sldId="263"/>
            <ac:spMk id="3" creationId="{EB385DE7-85B1-BCA8-8682-510352321CD7}"/>
          </ac:spMkLst>
        </pc:spChg>
        <pc:picChg chg="add mod">
          <ac:chgData name="Raymer, Michael L." userId="96c2fb1d-e79c-4ca3-9876-783e98fdd04a" providerId="ADAL" clId="{D7983B60-1C78-41AB-8243-5F177EF15EAF}" dt="2024-05-13T20:06:45.257" v="3544" actId="1076"/>
          <ac:picMkLst>
            <pc:docMk/>
            <pc:sldMk cId="2787997700" sldId="263"/>
            <ac:picMk id="7" creationId="{17824768-26B6-2D88-2710-2867956A6A1D}"/>
          </ac:picMkLst>
        </pc:picChg>
      </pc:sldChg>
      <pc:sldChg chg="addSp delSp modSp new mod">
        <pc:chgData name="Raymer, Michael L." userId="96c2fb1d-e79c-4ca3-9876-783e98fdd04a" providerId="ADAL" clId="{D7983B60-1C78-41AB-8243-5F177EF15EAF}" dt="2024-05-14T14:19:53.108" v="4322" actId="1035"/>
        <pc:sldMkLst>
          <pc:docMk/>
          <pc:sldMk cId="114793839" sldId="264"/>
        </pc:sldMkLst>
        <pc:spChg chg="mod">
          <ac:chgData name="Raymer, Michael L." userId="96c2fb1d-e79c-4ca3-9876-783e98fdd04a" providerId="ADAL" clId="{D7983B60-1C78-41AB-8243-5F177EF15EAF}" dt="2024-05-13T20:07:17.548" v="3565" actId="20577"/>
          <ac:spMkLst>
            <pc:docMk/>
            <pc:sldMk cId="114793839" sldId="264"/>
            <ac:spMk id="2" creationId="{ED705772-B572-D7BA-2A27-32FFAD3241A4}"/>
          </ac:spMkLst>
        </pc:spChg>
        <pc:spChg chg="mod">
          <ac:chgData name="Raymer, Michael L." userId="96c2fb1d-e79c-4ca3-9876-783e98fdd04a" providerId="ADAL" clId="{D7983B60-1C78-41AB-8243-5F177EF15EAF}" dt="2024-05-14T13:58:32.410" v="3873" actId="1076"/>
          <ac:spMkLst>
            <pc:docMk/>
            <pc:sldMk cId="114793839" sldId="264"/>
            <ac:spMk id="3" creationId="{DFB1E44E-7A05-26FB-19DA-FF3A9A51C6B4}"/>
          </ac:spMkLst>
        </pc:spChg>
        <pc:spChg chg="add del mod">
          <ac:chgData name="Raymer, Michael L." userId="96c2fb1d-e79c-4ca3-9876-783e98fdd04a" providerId="ADAL" clId="{D7983B60-1C78-41AB-8243-5F177EF15EAF}" dt="2024-05-14T13:55:25.291" v="3811" actId="478"/>
          <ac:spMkLst>
            <pc:docMk/>
            <pc:sldMk cId="114793839" sldId="264"/>
            <ac:spMk id="7" creationId="{753EE090-FD03-AD92-F790-4E626BBC61AB}"/>
          </ac:spMkLst>
        </pc:spChg>
        <pc:spChg chg="add del mod">
          <ac:chgData name="Raymer, Michael L." userId="96c2fb1d-e79c-4ca3-9876-783e98fdd04a" providerId="ADAL" clId="{D7983B60-1C78-41AB-8243-5F177EF15EAF}" dt="2024-05-14T13:55:11.977" v="3809" actId="478"/>
          <ac:spMkLst>
            <pc:docMk/>
            <pc:sldMk cId="114793839" sldId="264"/>
            <ac:spMk id="8" creationId="{D0CB628F-78A2-39A1-90A0-9BC5FDDC94C5}"/>
          </ac:spMkLst>
        </pc:spChg>
        <pc:spChg chg="add mod">
          <ac:chgData name="Raymer, Michael L." userId="96c2fb1d-e79c-4ca3-9876-783e98fdd04a" providerId="ADAL" clId="{D7983B60-1C78-41AB-8243-5F177EF15EAF}" dt="2024-05-14T14:18:51.922" v="4316" actId="1035"/>
          <ac:spMkLst>
            <pc:docMk/>
            <pc:sldMk cId="114793839" sldId="264"/>
            <ac:spMk id="10" creationId="{A55D0CF4-1DE9-E16B-7236-D3301066818A}"/>
          </ac:spMkLst>
        </pc:spChg>
        <pc:spChg chg="add mod">
          <ac:chgData name="Raymer, Michael L." userId="96c2fb1d-e79c-4ca3-9876-783e98fdd04a" providerId="ADAL" clId="{D7983B60-1C78-41AB-8243-5F177EF15EAF}" dt="2024-05-14T14:18:51.922" v="4316" actId="1035"/>
          <ac:spMkLst>
            <pc:docMk/>
            <pc:sldMk cId="114793839" sldId="264"/>
            <ac:spMk id="11" creationId="{EF328713-EA79-23ED-B1E8-CD756A08341E}"/>
          </ac:spMkLst>
        </pc:spChg>
        <pc:spChg chg="add mod">
          <ac:chgData name="Raymer, Michael L." userId="96c2fb1d-e79c-4ca3-9876-783e98fdd04a" providerId="ADAL" clId="{D7983B60-1C78-41AB-8243-5F177EF15EAF}" dt="2024-05-14T14:18:51.922" v="4316" actId="1035"/>
          <ac:spMkLst>
            <pc:docMk/>
            <pc:sldMk cId="114793839" sldId="264"/>
            <ac:spMk id="12" creationId="{B61E252D-CA74-CAB0-50EA-4B4860678279}"/>
          </ac:spMkLst>
        </pc:spChg>
        <pc:spChg chg="add mod">
          <ac:chgData name="Raymer, Michael L." userId="96c2fb1d-e79c-4ca3-9876-783e98fdd04a" providerId="ADAL" clId="{D7983B60-1C78-41AB-8243-5F177EF15EAF}" dt="2024-05-14T14:18:51.922" v="4316" actId="1035"/>
          <ac:spMkLst>
            <pc:docMk/>
            <pc:sldMk cId="114793839" sldId="264"/>
            <ac:spMk id="13" creationId="{9A3BDB40-B95E-292A-BC9A-03862C7DCA44}"/>
          </ac:spMkLst>
        </pc:spChg>
        <pc:spChg chg="add mod">
          <ac:chgData name="Raymer, Michael L." userId="96c2fb1d-e79c-4ca3-9876-783e98fdd04a" providerId="ADAL" clId="{D7983B60-1C78-41AB-8243-5F177EF15EAF}" dt="2024-05-14T14:18:51.922" v="4316" actId="1035"/>
          <ac:spMkLst>
            <pc:docMk/>
            <pc:sldMk cId="114793839" sldId="264"/>
            <ac:spMk id="14" creationId="{9EFEC1BA-CD17-5006-8EA3-558BC932B2C6}"/>
          </ac:spMkLst>
        </pc:spChg>
        <pc:spChg chg="add mod">
          <ac:chgData name="Raymer, Michael L." userId="96c2fb1d-e79c-4ca3-9876-783e98fdd04a" providerId="ADAL" clId="{D7983B60-1C78-41AB-8243-5F177EF15EAF}" dt="2024-05-14T14:18:51.922" v="4316" actId="1035"/>
          <ac:spMkLst>
            <pc:docMk/>
            <pc:sldMk cId="114793839" sldId="264"/>
            <ac:spMk id="15" creationId="{92BDCE33-D556-4D90-8A6D-5179E4D6E0B0}"/>
          </ac:spMkLst>
        </pc:spChg>
        <pc:spChg chg="add mod">
          <ac:chgData name="Raymer, Michael L." userId="96c2fb1d-e79c-4ca3-9876-783e98fdd04a" providerId="ADAL" clId="{D7983B60-1C78-41AB-8243-5F177EF15EAF}" dt="2024-05-14T14:19:53.108" v="4322" actId="1035"/>
          <ac:spMkLst>
            <pc:docMk/>
            <pc:sldMk cId="114793839" sldId="264"/>
            <ac:spMk id="28" creationId="{F77726EF-C175-BB7C-CC61-AE4896050CE2}"/>
          </ac:spMkLst>
        </pc:spChg>
        <pc:spChg chg="add mod">
          <ac:chgData name="Raymer, Michael L." userId="96c2fb1d-e79c-4ca3-9876-783e98fdd04a" providerId="ADAL" clId="{D7983B60-1C78-41AB-8243-5F177EF15EAF}" dt="2024-05-14T14:18:51.922" v="4316" actId="1035"/>
          <ac:spMkLst>
            <pc:docMk/>
            <pc:sldMk cId="114793839" sldId="264"/>
            <ac:spMk id="30" creationId="{3782B8C8-3ABA-8524-9F08-F155C6560F87}"/>
          </ac:spMkLst>
        </pc:spChg>
        <pc:spChg chg="add mod">
          <ac:chgData name="Raymer, Michael L." userId="96c2fb1d-e79c-4ca3-9876-783e98fdd04a" providerId="ADAL" clId="{D7983B60-1C78-41AB-8243-5F177EF15EAF}" dt="2024-05-14T14:18:51.922" v="4316" actId="1035"/>
          <ac:spMkLst>
            <pc:docMk/>
            <pc:sldMk cId="114793839" sldId="264"/>
            <ac:spMk id="31" creationId="{0283F8C6-63E3-61EF-2350-2535FF550A9A}"/>
          </ac:spMkLst>
        </pc:spChg>
        <pc:picChg chg="add mod">
          <ac:chgData name="Raymer, Michael L." userId="96c2fb1d-e79c-4ca3-9876-783e98fdd04a" providerId="ADAL" clId="{D7983B60-1C78-41AB-8243-5F177EF15EAF}" dt="2024-05-14T14:18:51.922" v="4316" actId="1035"/>
          <ac:picMkLst>
            <pc:docMk/>
            <pc:sldMk cId="114793839" sldId="264"/>
            <ac:picMk id="9" creationId="{59823B1D-5408-D31D-C00D-1C4CD1B123CE}"/>
          </ac:picMkLst>
        </pc:picChg>
        <pc:cxnChg chg="add mod">
          <ac:chgData name="Raymer, Michael L." userId="96c2fb1d-e79c-4ca3-9876-783e98fdd04a" providerId="ADAL" clId="{D7983B60-1C78-41AB-8243-5F177EF15EAF}" dt="2024-05-14T14:18:51.922" v="4316" actId="1035"/>
          <ac:cxnSpMkLst>
            <pc:docMk/>
            <pc:sldMk cId="114793839" sldId="264"/>
            <ac:cxnSpMk id="17" creationId="{C1B187C5-9CE4-90DC-469E-1F36B559CDF3}"/>
          </ac:cxnSpMkLst>
        </pc:cxnChg>
        <pc:cxnChg chg="add mod">
          <ac:chgData name="Raymer, Michael L." userId="96c2fb1d-e79c-4ca3-9876-783e98fdd04a" providerId="ADAL" clId="{D7983B60-1C78-41AB-8243-5F177EF15EAF}" dt="2024-05-14T14:18:51.922" v="4316" actId="1035"/>
          <ac:cxnSpMkLst>
            <pc:docMk/>
            <pc:sldMk cId="114793839" sldId="264"/>
            <ac:cxnSpMk id="22" creationId="{22D782CA-2729-ADC2-8C54-3C5CDEEBA11C}"/>
          </ac:cxnSpMkLst>
        </pc:cxnChg>
      </pc:sldChg>
      <pc:sldChg chg="addSp delSp modSp add mod">
        <pc:chgData name="Raymer, Michael L." userId="96c2fb1d-e79c-4ca3-9876-783e98fdd04a" providerId="ADAL" clId="{D7983B60-1C78-41AB-8243-5F177EF15EAF}" dt="2024-05-14T13:48:54.214" v="3669" actId="1076"/>
        <pc:sldMkLst>
          <pc:docMk/>
          <pc:sldMk cId="1417172917" sldId="265"/>
        </pc:sldMkLst>
        <pc:spChg chg="mod">
          <ac:chgData name="Raymer, Michael L." userId="96c2fb1d-e79c-4ca3-9876-783e98fdd04a" providerId="ADAL" clId="{D7983B60-1C78-41AB-8243-5F177EF15EAF}" dt="2024-05-14T13:43:48.161" v="3665" actId="1076"/>
          <ac:spMkLst>
            <pc:docMk/>
            <pc:sldMk cId="1417172917" sldId="265"/>
            <ac:spMk id="8" creationId="{29DCC541-22C6-6BAE-CE38-C272FECFE371}"/>
          </ac:spMkLst>
        </pc:spChg>
        <pc:spChg chg="del">
          <ac:chgData name="Raymer, Michael L." userId="96c2fb1d-e79c-4ca3-9876-783e98fdd04a" providerId="ADAL" clId="{D7983B60-1C78-41AB-8243-5F177EF15EAF}" dt="2024-05-14T13:43:35.779" v="3660" actId="478"/>
          <ac:spMkLst>
            <pc:docMk/>
            <pc:sldMk cId="1417172917" sldId="265"/>
            <ac:spMk id="9" creationId="{AE8515FF-4D4A-2E01-42F2-6DCEC74DBAB3}"/>
          </ac:spMkLst>
        </pc:spChg>
        <pc:spChg chg="del">
          <ac:chgData name="Raymer, Michael L." userId="96c2fb1d-e79c-4ca3-9876-783e98fdd04a" providerId="ADAL" clId="{D7983B60-1C78-41AB-8243-5F177EF15EAF}" dt="2024-05-14T13:43:37.774" v="3661" actId="478"/>
          <ac:spMkLst>
            <pc:docMk/>
            <pc:sldMk cId="1417172917" sldId="265"/>
            <ac:spMk id="12" creationId="{D600BB3A-BAFE-9548-1540-974817D81472}"/>
          </ac:spMkLst>
        </pc:spChg>
        <pc:picChg chg="add mod">
          <ac:chgData name="Raymer, Michael L." userId="96c2fb1d-e79c-4ca3-9876-783e98fdd04a" providerId="ADAL" clId="{D7983B60-1C78-41AB-8243-5F177EF15EAF}" dt="2024-05-14T13:48:54.214" v="3669" actId="1076"/>
          <ac:picMkLst>
            <pc:docMk/>
            <pc:sldMk cId="1417172917" sldId="265"/>
            <ac:picMk id="1026" creationId="{10055FD6-3DF0-953F-37A7-2D225C7BB75B}"/>
          </ac:picMkLst>
        </pc:picChg>
        <pc:cxnChg chg="del">
          <ac:chgData name="Raymer, Michael L." userId="96c2fb1d-e79c-4ca3-9876-783e98fdd04a" providerId="ADAL" clId="{D7983B60-1C78-41AB-8243-5F177EF15EAF}" dt="2024-05-14T13:43:39.648" v="3662" actId="478"/>
          <ac:cxnSpMkLst>
            <pc:docMk/>
            <pc:sldMk cId="1417172917" sldId="265"/>
            <ac:cxnSpMk id="10" creationId="{5085595B-C5DE-3615-98AA-871AE9111D57}"/>
          </ac:cxnSpMkLst>
        </pc:cxnChg>
      </pc:sldChg>
      <pc:sldChg chg="addSp delSp modSp add mod">
        <pc:chgData name="Raymer, Michael L." userId="96c2fb1d-e79c-4ca3-9876-783e98fdd04a" providerId="ADAL" clId="{D7983B60-1C78-41AB-8243-5F177EF15EAF}" dt="2024-05-14T14:12:36.999" v="4248" actId="17032"/>
        <pc:sldMkLst>
          <pc:docMk/>
          <pc:sldMk cId="3924551755" sldId="266"/>
        </pc:sldMkLst>
        <pc:spChg chg="mod">
          <ac:chgData name="Raymer, Michael L." userId="96c2fb1d-e79c-4ca3-9876-783e98fdd04a" providerId="ADAL" clId="{D7983B60-1C78-41AB-8243-5F177EF15EAF}" dt="2024-05-14T14:04:56.042" v="4157" actId="14100"/>
          <ac:spMkLst>
            <pc:docMk/>
            <pc:sldMk cId="3924551755" sldId="266"/>
            <ac:spMk id="3" creationId="{DFB1E44E-7A05-26FB-19DA-FF3A9A51C6B4}"/>
          </ac:spMkLst>
        </pc:spChg>
        <pc:spChg chg="add mod">
          <ac:chgData name="Raymer, Michael L." userId="96c2fb1d-e79c-4ca3-9876-783e98fdd04a" providerId="ADAL" clId="{D7983B60-1C78-41AB-8243-5F177EF15EAF}" dt="2024-05-14T14:06:29.393" v="4172" actId="1076"/>
          <ac:spMkLst>
            <pc:docMk/>
            <pc:sldMk cId="3924551755" sldId="266"/>
            <ac:spMk id="6" creationId="{6AF2F52E-006E-6054-2D8E-A6346953904A}"/>
          </ac:spMkLst>
        </pc:spChg>
        <pc:spChg chg="mod">
          <ac:chgData name="Raymer, Michael L." userId="96c2fb1d-e79c-4ca3-9876-783e98fdd04a" providerId="ADAL" clId="{D7983B60-1C78-41AB-8243-5F177EF15EAF}" dt="2024-05-14T14:07:00.944" v="4177" actId="1076"/>
          <ac:spMkLst>
            <pc:docMk/>
            <pc:sldMk cId="3924551755" sldId="266"/>
            <ac:spMk id="7" creationId="{753EE090-FD03-AD92-F790-4E626BBC61AB}"/>
          </ac:spMkLst>
        </pc:spChg>
        <pc:spChg chg="add mod">
          <ac:chgData name="Raymer, Michael L." userId="96c2fb1d-e79c-4ca3-9876-783e98fdd04a" providerId="ADAL" clId="{D7983B60-1C78-41AB-8243-5F177EF15EAF}" dt="2024-05-14T14:08:36.007" v="4221" actId="1076"/>
          <ac:spMkLst>
            <pc:docMk/>
            <pc:sldMk cId="3924551755" sldId="266"/>
            <ac:spMk id="22" creationId="{ACF7F4A6-3889-1CF8-8CE3-3375D5198AE6}"/>
          </ac:spMkLst>
        </pc:spChg>
        <pc:spChg chg="add mod">
          <ac:chgData name="Raymer, Michael L." userId="96c2fb1d-e79c-4ca3-9876-783e98fdd04a" providerId="ADAL" clId="{D7983B60-1C78-41AB-8243-5F177EF15EAF}" dt="2024-05-14T14:10:35.979" v="4237" actId="17032"/>
          <ac:spMkLst>
            <pc:docMk/>
            <pc:sldMk cId="3924551755" sldId="266"/>
            <ac:spMk id="33" creationId="{FAB42738-6F11-710A-5C38-1F90864CD7F9}"/>
          </ac:spMkLst>
        </pc:spChg>
        <pc:spChg chg="add del mod">
          <ac:chgData name="Raymer, Michael L." userId="96c2fb1d-e79c-4ca3-9876-783e98fdd04a" providerId="ADAL" clId="{D7983B60-1C78-41AB-8243-5F177EF15EAF}" dt="2024-05-14T14:11:48.190" v="4246" actId="206"/>
          <ac:spMkLst>
            <pc:docMk/>
            <pc:sldMk cId="3924551755" sldId="266"/>
            <ac:spMk id="34" creationId="{0AF58C08-D329-D658-C7F8-C454DA4B33DD}"/>
          </ac:spMkLst>
        </pc:spChg>
        <pc:spChg chg="add mod">
          <ac:chgData name="Raymer, Michael L." userId="96c2fb1d-e79c-4ca3-9876-783e98fdd04a" providerId="ADAL" clId="{D7983B60-1C78-41AB-8243-5F177EF15EAF}" dt="2024-05-14T14:12:36.999" v="4248" actId="17032"/>
          <ac:spMkLst>
            <pc:docMk/>
            <pc:sldMk cId="3924551755" sldId="266"/>
            <ac:spMk id="35" creationId="{67D2C8F7-336B-2BA6-90F7-C2D2A0EC1621}"/>
          </ac:spMkLst>
        </pc:spChg>
        <pc:cxnChg chg="add del mod">
          <ac:chgData name="Raymer, Michael L." userId="96c2fb1d-e79c-4ca3-9876-783e98fdd04a" providerId="ADAL" clId="{D7983B60-1C78-41AB-8243-5F177EF15EAF}" dt="2024-05-14T14:05:30.552" v="4164" actId="478"/>
          <ac:cxnSpMkLst>
            <pc:docMk/>
            <pc:sldMk cId="3924551755" sldId="266"/>
            <ac:cxnSpMk id="8" creationId="{14ED63A1-4902-ED8C-9A09-36FD8461177E}"/>
          </ac:cxnSpMkLst>
        </pc:cxnChg>
        <pc:cxnChg chg="add del mod">
          <ac:chgData name="Raymer, Michael L." userId="96c2fb1d-e79c-4ca3-9876-783e98fdd04a" providerId="ADAL" clId="{D7983B60-1C78-41AB-8243-5F177EF15EAF}" dt="2024-05-14T14:10:58.931" v="4239" actId="478"/>
          <ac:cxnSpMkLst>
            <pc:docMk/>
            <pc:sldMk cId="3924551755" sldId="266"/>
            <ac:cxnSpMk id="12" creationId="{DA9B4A61-CA02-B065-0A14-A860E8C56715}"/>
          </ac:cxnSpMkLst>
        </pc:cxnChg>
        <pc:cxnChg chg="add del mod">
          <ac:chgData name="Raymer, Michael L." userId="96c2fb1d-e79c-4ca3-9876-783e98fdd04a" providerId="ADAL" clId="{D7983B60-1C78-41AB-8243-5F177EF15EAF}" dt="2024-05-14T14:10:42.122" v="4238" actId="478"/>
          <ac:cxnSpMkLst>
            <pc:docMk/>
            <pc:sldMk cId="3924551755" sldId="266"/>
            <ac:cxnSpMk id="13" creationId="{73D9F02D-A023-A014-C9A2-125F28CE2A44}"/>
          </ac:cxnSpMkLst>
        </pc:cxnChg>
        <pc:cxnChg chg="add del mod">
          <ac:chgData name="Raymer, Michael L." userId="96c2fb1d-e79c-4ca3-9876-783e98fdd04a" providerId="ADAL" clId="{D7983B60-1C78-41AB-8243-5F177EF15EAF}" dt="2024-05-14T14:08:49.896" v="4224" actId="478"/>
          <ac:cxnSpMkLst>
            <pc:docMk/>
            <pc:sldMk cId="3924551755" sldId="266"/>
            <ac:cxnSpMk id="23" creationId="{0B18F3D7-6455-0874-DB87-F81A45D9AF40}"/>
          </ac:cxnSpMkLst>
        </pc:cxnChg>
        <pc:cxnChg chg="add del mod">
          <ac:chgData name="Raymer, Michael L." userId="96c2fb1d-e79c-4ca3-9876-783e98fdd04a" providerId="ADAL" clId="{D7983B60-1C78-41AB-8243-5F177EF15EAF}" dt="2024-05-14T14:10:01.761" v="4235" actId="478"/>
          <ac:cxnSpMkLst>
            <pc:docMk/>
            <pc:sldMk cId="3924551755" sldId="266"/>
            <ac:cxnSpMk id="25" creationId="{3CFAFC75-FD8D-757F-EE35-7B378E109F58}"/>
          </ac:cxnSpMkLst>
        </pc:cxnChg>
      </pc:sldChg>
      <pc:sldChg chg="addSp delSp modSp add mod">
        <pc:chgData name="Raymer, Michael L." userId="96c2fb1d-e79c-4ca3-9876-783e98fdd04a" providerId="ADAL" clId="{D7983B60-1C78-41AB-8243-5F177EF15EAF}" dt="2024-05-14T14:36:33.031" v="4499" actId="1035"/>
        <pc:sldMkLst>
          <pc:docMk/>
          <pc:sldMk cId="3297777157" sldId="267"/>
        </pc:sldMkLst>
        <pc:spChg chg="mod">
          <ac:chgData name="Raymer, Michael L." userId="96c2fb1d-e79c-4ca3-9876-783e98fdd04a" providerId="ADAL" clId="{D7983B60-1C78-41AB-8243-5F177EF15EAF}" dt="2024-05-14T14:36:33.031" v="4499" actId="1035"/>
          <ac:spMkLst>
            <pc:docMk/>
            <pc:sldMk cId="3297777157" sldId="267"/>
            <ac:spMk id="3" creationId="{EB385DE7-85B1-BCA8-8682-510352321CD7}"/>
          </ac:spMkLst>
        </pc:spChg>
        <pc:spChg chg="add mod">
          <ac:chgData name="Raymer, Michael L." userId="96c2fb1d-e79c-4ca3-9876-783e98fdd04a" providerId="ADAL" clId="{D7983B60-1C78-41AB-8243-5F177EF15EAF}" dt="2024-05-14T14:35:55.104" v="4463" actId="1036"/>
          <ac:spMkLst>
            <pc:docMk/>
            <pc:sldMk cId="3297777157" sldId="267"/>
            <ac:spMk id="8" creationId="{C1E795FD-9F70-A5A3-155D-159A1DFD411E}"/>
          </ac:spMkLst>
        </pc:spChg>
        <pc:picChg chg="del">
          <ac:chgData name="Raymer, Michael L." userId="96c2fb1d-e79c-4ca3-9876-783e98fdd04a" providerId="ADAL" clId="{D7983B60-1C78-41AB-8243-5F177EF15EAF}" dt="2024-05-14T14:33:10.666" v="4345" actId="478"/>
          <ac:picMkLst>
            <pc:docMk/>
            <pc:sldMk cId="3297777157" sldId="267"/>
            <ac:picMk id="7" creationId="{17824768-26B6-2D88-2710-2867956A6A1D}"/>
          </ac:picMkLst>
        </pc:picChg>
        <pc:cxnChg chg="add mod">
          <ac:chgData name="Raymer, Michael L." userId="96c2fb1d-e79c-4ca3-9876-783e98fdd04a" providerId="ADAL" clId="{D7983B60-1C78-41AB-8243-5F177EF15EAF}" dt="2024-05-14T14:35:55.104" v="4463" actId="1036"/>
          <ac:cxnSpMkLst>
            <pc:docMk/>
            <pc:sldMk cId="3297777157" sldId="267"/>
            <ac:cxnSpMk id="10" creationId="{A5046191-D166-401F-4F6A-5F08CFC559BE}"/>
          </ac:cxnSpMkLst>
        </pc:cxnChg>
        <pc:cxnChg chg="add mod">
          <ac:chgData name="Raymer, Michael L." userId="96c2fb1d-e79c-4ca3-9876-783e98fdd04a" providerId="ADAL" clId="{D7983B60-1C78-41AB-8243-5F177EF15EAF}" dt="2024-05-14T14:35:55.104" v="4463" actId="1036"/>
          <ac:cxnSpMkLst>
            <pc:docMk/>
            <pc:sldMk cId="3297777157" sldId="267"/>
            <ac:cxnSpMk id="11" creationId="{9735A28A-0500-81BC-B88C-16EAB938A45D}"/>
          </ac:cxnSpMkLst>
        </pc:cxnChg>
        <pc:cxnChg chg="add mod">
          <ac:chgData name="Raymer, Michael L." userId="96c2fb1d-e79c-4ca3-9876-783e98fdd04a" providerId="ADAL" clId="{D7983B60-1C78-41AB-8243-5F177EF15EAF}" dt="2024-05-14T14:35:55.104" v="4463" actId="1036"/>
          <ac:cxnSpMkLst>
            <pc:docMk/>
            <pc:sldMk cId="3297777157" sldId="267"/>
            <ac:cxnSpMk id="12" creationId="{D867486E-676E-0589-6FA9-EF2DD604C740}"/>
          </ac:cxnSpMkLst>
        </pc:cxnChg>
        <pc:cxnChg chg="add mod">
          <ac:chgData name="Raymer, Michael L." userId="96c2fb1d-e79c-4ca3-9876-783e98fdd04a" providerId="ADAL" clId="{D7983B60-1C78-41AB-8243-5F177EF15EAF}" dt="2024-05-14T14:35:55.104" v="4463" actId="1036"/>
          <ac:cxnSpMkLst>
            <pc:docMk/>
            <pc:sldMk cId="3297777157" sldId="267"/>
            <ac:cxnSpMk id="14" creationId="{0C37771E-2BFF-CD1A-322A-7BD7E15B5657}"/>
          </ac:cxnSpMkLst>
        </pc:cxnChg>
      </pc:sldChg>
      <pc:sldChg chg="addSp modSp new mod modNotes">
        <pc:chgData name="Raymer, Michael L." userId="96c2fb1d-e79c-4ca3-9876-783e98fdd04a" providerId="ADAL" clId="{D7983B60-1C78-41AB-8243-5F177EF15EAF}" dt="2024-05-14T14:57:07.959" v="5157"/>
        <pc:sldMkLst>
          <pc:docMk/>
          <pc:sldMk cId="861258910" sldId="268"/>
        </pc:sldMkLst>
        <pc:spChg chg="mod">
          <ac:chgData name="Raymer, Michael L." userId="96c2fb1d-e79c-4ca3-9876-783e98fdd04a" providerId="ADAL" clId="{D7983B60-1C78-41AB-8243-5F177EF15EAF}" dt="2024-05-14T14:39:21.983" v="4556" actId="20577"/>
          <ac:spMkLst>
            <pc:docMk/>
            <pc:sldMk cId="861258910" sldId="268"/>
            <ac:spMk id="2" creationId="{019A5EF0-D0D0-679A-677B-96A131396652}"/>
          </ac:spMkLst>
        </pc:spChg>
        <pc:spChg chg="mod">
          <ac:chgData name="Raymer, Michael L." userId="96c2fb1d-e79c-4ca3-9876-783e98fdd04a" providerId="ADAL" clId="{D7983B60-1C78-41AB-8243-5F177EF15EAF}" dt="2024-05-14T14:40:45.118" v="4815" actId="1036"/>
          <ac:spMkLst>
            <pc:docMk/>
            <pc:sldMk cId="861258910" sldId="268"/>
            <ac:spMk id="3" creationId="{EE1B47C7-1E49-1A9C-53AC-C9D0F97B9996}"/>
          </ac:spMkLst>
        </pc:spChg>
        <pc:spChg chg="add mod">
          <ac:chgData name="Raymer, Michael L." userId="96c2fb1d-e79c-4ca3-9876-783e98fdd04a" providerId="ADAL" clId="{D7983B60-1C78-41AB-8243-5F177EF15EAF}" dt="2024-05-14T14:53:28.410" v="5120" actId="1036"/>
          <ac:spMkLst>
            <pc:docMk/>
            <pc:sldMk cId="861258910" sldId="268"/>
            <ac:spMk id="6" creationId="{1B29A88C-58F1-AAA3-AF1E-EF33A61F20E5}"/>
          </ac:spMkLst>
        </pc:spChg>
        <pc:spChg chg="add mod">
          <ac:chgData name="Raymer, Michael L." userId="96c2fb1d-e79c-4ca3-9876-783e98fdd04a" providerId="ADAL" clId="{D7983B60-1C78-41AB-8243-5F177EF15EAF}" dt="2024-05-14T14:45:35.112" v="4828"/>
          <ac:spMkLst>
            <pc:docMk/>
            <pc:sldMk cId="861258910" sldId="268"/>
            <ac:spMk id="7" creationId="{26790389-B448-BEA1-2EA7-46AAD0B949E3}"/>
          </ac:spMkLst>
        </pc:spChg>
        <pc:spChg chg="add mod">
          <ac:chgData name="Raymer, Michael L." userId="96c2fb1d-e79c-4ca3-9876-783e98fdd04a" providerId="ADAL" clId="{D7983B60-1C78-41AB-8243-5F177EF15EAF}" dt="2024-05-14T14:53:21.711" v="5117" actId="20577"/>
          <ac:spMkLst>
            <pc:docMk/>
            <pc:sldMk cId="861258910" sldId="268"/>
            <ac:spMk id="8" creationId="{3774694A-7764-B280-22EE-068107C2E661}"/>
          </ac:spMkLst>
        </pc:spChg>
        <pc:picChg chg="add mod">
          <ac:chgData name="Raymer, Michael L." userId="96c2fb1d-e79c-4ca3-9876-783e98fdd04a" providerId="ADAL" clId="{D7983B60-1C78-41AB-8243-5F177EF15EAF}" dt="2024-05-14T14:45:10.577" v="4818" actId="1076"/>
          <ac:picMkLst>
            <pc:docMk/>
            <pc:sldMk cId="861258910" sldId="268"/>
            <ac:picMk id="2050" creationId="{84B89201-C1BE-0C10-0E33-D2395F28639A}"/>
          </ac:picMkLst>
        </pc:picChg>
        <pc:cxnChg chg="add mod">
          <ac:chgData name="Raymer, Michael L." userId="96c2fb1d-e79c-4ca3-9876-783e98fdd04a" providerId="ADAL" clId="{D7983B60-1C78-41AB-8243-5F177EF15EAF}" dt="2024-05-14T14:54:15.209" v="5124" actId="208"/>
          <ac:cxnSpMkLst>
            <pc:docMk/>
            <pc:sldMk cId="861258910" sldId="268"/>
            <ac:cxnSpMk id="10" creationId="{007A9B9B-A153-005E-364E-91ED1245E33C}"/>
          </ac:cxnSpMkLst>
        </pc:cxnChg>
        <pc:cxnChg chg="add mod">
          <ac:chgData name="Raymer, Michael L." userId="96c2fb1d-e79c-4ca3-9876-783e98fdd04a" providerId="ADAL" clId="{D7983B60-1C78-41AB-8243-5F177EF15EAF}" dt="2024-05-14T14:54:43.268" v="5130" actId="1036"/>
          <ac:cxnSpMkLst>
            <pc:docMk/>
            <pc:sldMk cId="861258910" sldId="268"/>
            <ac:cxnSpMk id="13" creationId="{C16FFD25-F730-8283-E032-0DC06F1B13B4}"/>
          </ac:cxnSpMkLst>
        </pc:cxnChg>
      </pc:sldChg>
      <pc:sldChg chg="addSp delSp modSp new mod">
        <pc:chgData name="Raymer, Michael L." userId="96c2fb1d-e79c-4ca3-9876-783e98fdd04a" providerId="ADAL" clId="{D7983B60-1C78-41AB-8243-5F177EF15EAF}" dt="2024-05-14T15:07:01.521" v="5209" actId="1035"/>
        <pc:sldMkLst>
          <pc:docMk/>
          <pc:sldMk cId="1528079986" sldId="269"/>
        </pc:sldMkLst>
        <pc:spChg chg="mod">
          <ac:chgData name="Raymer, Michael L." userId="96c2fb1d-e79c-4ca3-9876-783e98fdd04a" providerId="ADAL" clId="{D7983B60-1C78-41AB-8243-5F177EF15EAF}" dt="2024-05-14T15:00:01.519" v="5179" actId="20577"/>
          <ac:spMkLst>
            <pc:docMk/>
            <pc:sldMk cId="1528079986" sldId="269"/>
            <ac:spMk id="2" creationId="{43FF2DD2-7B88-B1E9-28E2-74E92BC20C9B}"/>
          </ac:spMkLst>
        </pc:spChg>
        <pc:spChg chg="del">
          <ac:chgData name="Raymer, Michael L." userId="96c2fb1d-e79c-4ca3-9876-783e98fdd04a" providerId="ADAL" clId="{D7983B60-1C78-41AB-8243-5F177EF15EAF}" dt="2024-05-14T15:05:30.484" v="5180" actId="478"/>
          <ac:spMkLst>
            <pc:docMk/>
            <pc:sldMk cId="1528079986" sldId="269"/>
            <ac:spMk id="3" creationId="{18B30597-6316-D5AC-A27F-0F04E80270DC}"/>
          </ac:spMkLst>
        </pc:spChg>
        <pc:spChg chg="add mod">
          <ac:chgData name="Raymer, Michael L." userId="96c2fb1d-e79c-4ca3-9876-783e98fdd04a" providerId="ADAL" clId="{D7983B60-1C78-41AB-8243-5F177EF15EAF}" dt="2024-05-14T15:06:31.747" v="5203" actId="1076"/>
          <ac:spMkLst>
            <pc:docMk/>
            <pc:sldMk cId="1528079986" sldId="269"/>
            <ac:spMk id="7" creationId="{D336F9DA-DB89-9AA9-B125-C1A5C49A3998}"/>
          </ac:spMkLst>
        </pc:spChg>
        <pc:spChg chg="add mod">
          <ac:chgData name="Raymer, Michael L." userId="96c2fb1d-e79c-4ca3-9876-783e98fdd04a" providerId="ADAL" clId="{D7983B60-1C78-41AB-8243-5F177EF15EAF}" dt="2024-05-14T15:06:37.186" v="5204" actId="1076"/>
          <ac:spMkLst>
            <pc:docMk/>
            <pc:sldMk cId="1528079986" sldId="269"/>
            <ac:spMk id="9" creationId="{B163A66F-6297-A0B1-08A0-B0CB86631E05}"/>
          </ac:spMkLst>
        </pc:spChg>
        <pc:cxnChg chg="add mod">
          <ac:chgData name="Raymer, Michael L." userId="96c2fb1d-e79c-4ca3-9876-783e98fdd04a" providerId="ADAL" clId="{D7983B60-1C78-41AB-8243-5F177EF15EAF}" dt="2024-05-14T15:07:01.521" v="5209" actId="1035"/>
          <ac:cxnSpMkLst>
            <pc:docMk/>
            <pc:sldMk cId="1528079986" sldId="269"/>
            <ac:cxnSpMk id="10" creationId="{B82C985E-1744-AE5D-0102-84A17222CE2B}"/>
          </ac:cxnSpMkLst>
        </pc:cxnChg>
      </pc:sldChg>
      <pc:sldChg chg="modSp new del mod">
        <pc:chgData name="Raymer, Michael L." userId="96c2fb1d-e79c-4ca3-9876-783e98fdd04a" providerId="ADAL" clId="{D7983B60-1C78-41AB-8243-5F177EF15EAF}" dt="2024-05-14T15:10:29.330" v="5233" actId="47"/>
        <pc:sldMkLst>
          <pc:docMk/>
          <pc:sldMk cId="417846919" sldId="270"/>
        </pc:sldMkLst>
        <pc:spChg chg="mod">
          <ac:chgData name="Raymer, Michael L." userId="96c2fb1d-e79c-4ca3-9876-783e98fdd04a" providerId="ADAL" clId="{D7983B60-1C78-41AB-8243-5F177EF15EAF}" dt="2024-05-14T15:07:36.387" v="5232" actId="20577"/>
          <ac:spMkLst>
            <pc:docMk/>
            <pc:sldMk cId="417846919" sldId="270"/>
            <ac:spMk id="2" creationId="{6116D77C-29D7-5444-5239-FC569404973E}"/>
          </ac:spMkLst>
        </pc:spChg>
      </pc:sldChg>
      <pc:sldChg chg="modSp add mod">
        <pc:chgData name="Raymer, Michael L." userId="96c2fb1d-e79c-4ca3-9876-783e98fdd04a" providerId="ADAL" clId="{D7983B60-1C78-41AB-8243-5F177EF15EAF}" dt="2024-05-14T15:11:11.397" v="5258" actId="255"/>
        <pc:sldMkLst>
          <pc:docMk/>
          <pc:sldMk cId="3493942669" sldId="270"/>
        </pc:sldMkLst>
        <pc:spChg chg="mod">
          <ac:chgData name="Raymer, Michael L." userId="96c2fb1d-e79c-4ca3-9876-783e98fdd04a" providerId="ADAL" clId="{D7983B60-1C78-41AB-8243-5F177EF15EAF}" dt="2024-05-14T15:10:37.980" v="5254" actId="20577"/>
          <ac:spMkLst>
            <pc:docMk/>
            <pc:sldMk cId="3493942669" sldId="270"/>
            <ac:spMk id="2" creationId="{43FF2DD2-7B88-B1E9-28E2-74E92BC20C9B}"/>
          </ac:spMkLst>
        </pc:spChg>
        <pc:spChg chg="mod">
          <ac:chgData name="Raymer, Michael L." userId="96c2fb1d-e79c-4ca3-9876-783e98fdd04a" providerId="ADAL" clId="{D7983B60-1C78-41AB-8243-5F177EF15EAF}" dt="2024-05-14T15:11:11.397" v="5258" actId="255"/>
          <ac:spMkLst>
            <pc:docMk/>
            <pc:sldMk cId="3493942669" sldId="270"/>
            <ac:spMk id="7" creationId="{D336F9DA-DB89-9AA9-B125-C1A5C49A3998}"/>
          </ac:spMkLst>
        </pc:spChg>
      </pc:sldChg>
      <pc:sldChg chg="modSp new mod">
        <pc:chgData name="Raymer, Michael L." userId="96c2fb1d-e79c-4ca3-9876-783e98fdd04a" providerId="ADAL" clId="{D7983B60-1C78-41AB-8243-5F177EF15EAF}" dt="2024-05-14T20:06:05.679" v="8539"/>
        <pc:sldMkLst>
          <pc:docMk/>
          <pc:sldMk cId="407108772" sldId="271"/>
        </pc:sldMkLst>
        <pc:spChg chg="mod">
          <ac:chgData name="Raymer, Michael L." userId="96c2fb1d-e79c-4ca3-9876-783e98fdd04a" providerId="ADAL" clId="{D7983B60-1C78-41AB-8243-5F177EF15EAF}" dt="2024-05-14T15:11:58.423" v="5306" actId="20577"/>
          <ac:spMkLst>
            <pc:docMk/>
            <pc:sldMk cId="407108772" sldId="271"/>
            <ac:spMk id="2" creationId="{A46618BD-CDF0-6174-C5E8-49A88C4A0D55}"/>
          </ac:spMkLst>
        </pc:spChg>
        <pc:spChg chg="mod">
          <ac:chgData name="Raymer, Michael L." userId="96c2fb1d-e79c-4ca3-9876-783e98fdd04a" providerId="ADAL" clId="{D7983B60-1C78-41AB-8243-5F177EF15EAF}" dt="2024-05-14T20:06:05.679" v="8539"/>
          <ac:spMkLst>
            <pc:docMk/>
            <pc:sldMk cId="407108772" sldId="271"/>
            <ac:spMk id="3" creationId="{DCDAEB1D-3FB6-BCBD-0D10-A2B46AED2216}"/>
          </ac:spMkLst>
        </pc:sp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3513561013" sldId="271"/>
        </pc:sldMkLst>
      </pc:sldChg>
      <pc:sldChg chg="addSp delSp modSp new mod">
        <pc:chgData name="Raymer, Michael L." userId="96c2fb1d-e79c-4ca3-9876-783e98fdd04a" providerId="ADAL" clId="{D7983B60-1C78-41AB-8243-5F177EF15EAF}" dt="2024-05-14T15:25:48.211" v="5693" actId="20577"/>
        <pc:sldMkLst>
          <pc:docMk/>
          <pc:sldMk cId="2187929995" sldId="272"/>
        </pc:sldMkLst>
        <pc:spChg chg="mod">
          <ac:chgData name="Raymer, Michael L." userId="96c2fb1d-e79c-4ca3-9876-783e98fdd04a" providerId="ADAL" clId="{D7983B60-1C78-41AB-8243-5F177EF15EAF}" dt="2024-05-14T15:19:20.825" v="5656" actId="20577"/>
          <ac:spMkLst>
            <pc:docMk/>
            <pc:sldMk cId="2187929995" sldId="272"/>
            <ac:spMk id="2" creationId="{3F91CE73-9473-BB65-4D83-30E2C7A883F3}"/>
          </ac:spMkLst>
        </pc:spChg>
        <pc:spChg chg="del">
          <ac:chgData name="Raymer, Michael L." userId="96c2fb1d-e79c-4ca3-9876-783e98fdd04a" providerId="ADAL" clId="{D7983B60-1C78-41AB-8243-5F177EF15EAF}" dt="2024-05-14T15:19:23.944" v="5657" actId="478"/>
          <ac:spMkLst>
            <pc:docMk/>
            <pc:sldMk cId="2187929995" sldId="272"/>
            <ac:spMk id="3" creationId="{F892E722-31C9-93A7-F835-ED75C90D82A1}"/>
          </ac:spMkLst>
        </pc:spChg>
        <pc:spChg chg="add mod">
          <ac:chgData name="Raymer, Michael L." userId="96c2fb1d-e79c-4ca3-9876-783e98fdd04a" providerId="ADAL" clId="{D7983B60-1C78-41AB-8243-5F177EF15EAF}" dt="2024-05-14T15:25:48.211" v="5693" actId="20577"/>
          <ac:spMkLst>
            <pc:docMk/>
            <pc:sldMk cId="2187929995" sldId="272"/>
            <ac:spMk id="7" creationId="{BFF4AEE9-FF67-D4B4-F957-8EED96CC69AF}"/>
          </ac:spMkLst>
        </pc:spChg>
        <pc:spChg chg="add del mod">
          <ac:chgData name="Raymer, Michael L." userId="96c2fb1d-e79c-4ca3-9876-783e98fdd04a" providerId="ADAL" clId="{D7983B60-1C78-41AB-8243-5F177EF15EAF}" dt="2024-05-14T15:21:56.143" v="5688" actId="478"/>
          <ac:spMkLst>
            <pc:docMk/>
            <pc:sldMk cId="2187929995" sldId="272"/>
            <ac:spMk id="8" creationId="{195EC32C-D94D-CDF9-A6C5-B9C1C8C4616D}"/>
          </ac:spMkLst>
        </pc:sp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3332044390" sldId="272"/>
        </pc:sldMkLst>
      </pc:sldChg>
      <pc:sldChg chg="addSp modSp new mod">
        <pc:chgData name="Raymer, Michael L." userId="96c2fb1d-e79c-4ca3-9876-783e98fdd04a" providerId="ADAL" clId="{D7983B60-1C78-41AB-8243-5F177EF15EAF}" dt="2024-05-14T20:06:24.439" v="8540"/>
        <pc:sldMkLst>
          <pc:docMk/>
          <pc:sldMk cId="1503911380" sldId="273"/>
        </pc:sldMkLst>
        <pc:spChg chg="mod">
          <ac:chgData name="Raymer, Michael L." userId="96c2fb1d-e79c-4ca3-9876-783e98fdd04a" providerId="ADAL" clId="{D7983B60-1C78-41AB-8243-5F177EF15EAF}" dt="2024-05-14T15:26:49.765" v="5717" actId="20577"/>
          <ac:spMkLst>
            <pc:docMk/>
            <pc:sldMk cId="1503911380" sldId="273"/>
            <ac:spMk id="2" creationId="{0FE9524B-791C-73D0-787E-D034454EFA0E}"/>
          </ac:spMkLst>
        </pc:spChg>
        <pc:spChg chg="mod">
          <ac:chgData name="Raymer, Michael L." userId="96c2fb1d-e79c-4ca3-9876-783e98fdd04a" providerId="ADAL" clId="{D7983B60-1C78-41AB-8243-5F177EF15EAF}" dt="2024-05-14T20:06:24.439" v="8540"/>
          <ac:spMkLst>
            <pc:docMk/>
            <pc:sldMk cId="1503911380" sldId="273"/>
            <ac:spMk id="3" creationId="{4E624060-FF79-F38C-EC6A-DB48248B15E3}"/>
          </ac:spMkLst>
        </pc:spChg>
        <pc:spChg chg="add mod">
          <ac:chgData name="Raymer, Michael L." userId="96c2fb1d-e79c-4ca3-9876-783e98fdd04a" providerId="ADAL" clId="{D7983B60-1C78-41AB-8243-5F177EF15EAF}" dt="2024-05-14T15:35:53.415" v="6224"/>
          <ac:spMkLst>
            <pc:docMk/>
            <pc:sldMk cId="1503911380" sldId="273"/>
            <ac:spMk id="7" creationId="{C409E33D-A58B-9997-83B6-FBCFD3E0BB66}"/>
          </ac:spMkLst>
        </pc:sp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2075032679" sldId="273"/>
        </pc:sldMkLst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1322081636" sldId="274"/>
        </pc:sldMkLst>
      </pc:sldChg>
      <pc:sldChg chg="addSp delSp modSp add mod">
        <pc:chgData name="Raymer, Michael L." userId="96c2fb1d-e79c-4ca3-9876-783e98fdd04a" providerId="ADAL" clId="{D7983B60-1C78-41AB-8243-5F177EF15EAF}" dt="2024-05-14T15:37:15.068" v="6260" actId="14100"/>
        <pc:sldMkLst>
          <pc:docMk/>
          <pc:sldMk cId="3927677261" sldId="274"/>
        </pc:sldMkLst>
        <pc:spChg chg="del">
          <ac:chgData name="Raymer, Michael L." userId="96c2fb1d-e79c-4ca3-9876-783e98fdd04a" providerId="ADAL" clId="{D7983B60-1C78-41AB-8243-5F177EF15EAF}" dt="2024-05-14T15:32:45.203" v="6139" actId="478"/>
          <ac:spMkLst>
            <pc:docMk/>
            <pc:sldMk cId="3927677261" sldId="274"/>
            <ac:spMk id="3" creationId="{4E624060-FF79-F38C-EC6A-DB48248B15E3}"/>
          </ac:spMkLst>
        </pc:spChg>
        <pc:spChg chg="add del mod">
          <ac:chgData name="Raymer, Michael L." userId="96c2fb1d-e79c-4ca3-9876-783e98fdd04a" providerId="ADAL" clId="{D7983B60-1C78-41AB-8243-5F177EF15EAF}" dt="2024-05-14T15:32:48.627" v="6140" actId="478"/>
          <ac:spMkLst>
            <pc:docMk/>
            <pc:sldMk cId="3927677261" sldId="274"/>
            <ac:spMk id="6" creationId="{BB952D3D-F040-76F1-8C27-97F7338AC341}"/>
          </ac:spMkLst>
        </pc:spChg>
        <pc:spChg chg="mod">
          <ac:chgData name="Raymer, Michael L." userId="96c2fb1d-e79c-4ca3-9876-783e98fdd04a" providerId="ADAL" clId="{D7983B60-1C78-41AB-8243-5F177EF15EAF}" dt="2024-05-14T15:32:55.022" v="6158" actId="1035"/>
          <ac:spMkLst>
            <pc:docMk/>
            <pc:sldMk cId="3927677261" sldId="274"/>
            <ac:spMk id="7" creationId="{C409E33D-A58B-9997-83B6-FBCFD3E0BB66}"/>
          </ac:spMkLst>
        </pc:spChg>
        <pc:spChg chg="add mod">
          <ac:chgData name="Raymer, Michael L." userId="96c2fb1d-e79c-4ca3-9876-783e98fdd04a" providerId="ADAL" clId="{D7983B60-1C78-41AB-8243-5F177EF15EAF}" dt="2024-05-14T15:34:04.897" v="6169" actId="1076"/>
          <ac:spMkLst>
            <pc:docMk/>
            <pc:sldMk cId="3927677261" sldId="274"/>
            <ac:spMk id="12" creationId="{12ADC8BC-004F-3354-B29F-78E68C04C10D}"/>
          </ac:spMkLst>
        </pc:spChg>
        <pc:spChg chg="add del mod">
          <ac:chgData name="Raymer, Michael L." userId="96c2fb1d-e79c-4ca3-9876-783e98fdd04a" providerId="ADAL" clId="{D7983B60-1C78-41AB-8243-5F177EF15EAF}" dt="2024-05-14T15:34:23.959" v="6191" actId="478"/>
          <ac:spMkLst>
            <pc:docMk/>
            <pc:sldMk cId="3927677261" sldId="274"/>
            <ac:spMk id="13" creationId="{5E1A0B55-6882-86A2-7FDD-2E58A58E13D2}"/>
          </ac:spMkLst>
        </pc:spChg>
        <pc:spChg chg="add mod">
          <ac:chgData name="Raymer, Michael L." userId="96c2fb1d-e79c-4ca3-9876-783e98fdd04a" providerId="ADAL" clId="{D7983B60-1C78-41AB-8243-5F177EF15EAF}" dt="2024-05-14T15:37:00.573" v="6256" actId="1076"/>
          <ac:spMkLst>
            <pc:docMk/>
            <pc:sldMk cId="3927677261" sldId="274"/>
            <ac:spMk id="14" creationId="{5C0467CA-B8BA-0DB9-F567-C1C239F9E8C3}"/>
          </ac:spMkLst>
        </pc:spChg>
        <pc:spChg chg="add mod">
          <ac:chgData name="Raymer, Michael L." userId="96c2fb1d-e79c-4ca3-9876-783e98fdd04a" providerId="ADAL" clId="{D7983B60-1C78-41AB-8243-5F177EF15EAF}" dt="2024-05-14T15:36:56.181" v="6255" actId="1076"/>
          <ac:spMkLst>
            <pc:docMk/>
            <pc:sldMk cId="3927677261" sldId="274"/>
            <ac:spMk id="16" creationId="{77AA1161-66E7-6DCA-5DAE-2D8B6D169730}"/>
          </ac:spMkLst>
        </pc:spChg>
        <pc:inkChg chg="add mod">
          <ac:chgData name="Raymer, Michael L." userId="96c2fb1d-e79c-4ca3-9876-783e98fdd04a" providerId="ADAL" clId="{D7983B60-1C78-41AB-8243-5F177EF15EAF}" dt="2024-05-14T15:34:04.897" v="6169" actId="1076"/>
          <ac:inkMkLst>
            <pc:docMk/>
            <pc:sldMk cId="3927677261" sldId="274"/>
            <ac:inkMk id="9" creationId="{7091ABA5-12DF-1E08-71EE-F44A42625074}"/>
          </ac:inkMkLst>
        </pc:inkChg>
        <pc:inkChg chg="add mod">
          <ac:chgData name="Raymer, Michael L." userId="96c2fb1d-e79c-4ca3-9876-783e98fdd04a" providerId="ADAL" clId="{D7983B60-1C78-41AB-8243-5F177EF15EAF}" dt="2024-05-14T15:36:35.436" v="6251" actId="14100"/>
          <ac:inkMkLst>
            <pc:docMk/>
            <pc:sldMk cId="3927677261" sldId="274"/>
            <ac:inkMk id="10" creationId="{B4EA9DD0-E29D-1202-D9D4-01126B3C4142}"/>
          </ac:inkMkLst>
        </pc:inkChg>
        <pc:cxnChg chg="add mod">
          <ac:chgData name="Raymer, Michael L." userId="96c2fb1d-e79c-4ca3-9876-783e98fdd04a" providerId="ADAL" clId="{D7983B60-1C78-41AB-8243-5F177EF15EAF}" dt="2024-05-14T15:34:04.897" v="6169" actId="1076"/>
          <ac:cxnSpMkLst>
            <pc:docMk/>
            <pc:sldMk cId="3927677261" sldId="274"/>
            <ac:cxnSpMk id="8" creationId="{06420B00-C065-9D75-5B84-6BF23662A148}"/>
          </ac:cxnSpMkLst>
        </pc:cxnChg>
        <pc:cxnChg chg="add mod">
          <ac:chgData name="Raymer, Michael L." userId="96c2fb1d-e79c-4ca3-9876-783e98fdd04a" providerId="ADAL" clId="{D7983B60-1C78-41AB-8243-5F177EF15EAF}" dt="2024-05-14T15:37:15.068" v="6260" actId="14100"/>
          <ac:cxnSpMkLst>
            <pc:docMk/>
            <pc:sldMk cId="3927677261" sldId="274"/>
            <ac:cxnSpMk id="17" creationId="{AAEC7429-484E-C0BE-305D-0102ECF0F36D}"/>
          </ac:cxnSpMkLst>
        </pc:cxnChg>
      </pc:sldChg>
      <pc:sldChg chg="addSp delSp modSp new mod">
        <pc:chgData name="Raymer, Michael L." userId="96c2fb1d-e79c-4ca3-9876-783e98fdd04a" providerId="ADAL" clId="{D7983B60-1C78-41AB-8243-5F177EF15EAF}" dt="2024-05-14T17:14:08.819" v="6545" actId="13822"/>
        <pc:sldMkLst>
          <pc:docMk/>
          <pc:sldMk cId="1063134190" sldId="275"/>
        </pc:sldMkLst>
        <pc:spChg chg="mod">
          <ac:chgData name="Raymer, Michael L." userId="96c2fb1d-e79c-4ca3-9876-783e98fdd04a" providerId="ADAL" clId="{D7983B60-1C78-41AB-8243-5F177EF15EAF}" dt="2024-05-14T15:41:36.618" v="6292" actId="20577"/>
          <ac:spMkLst>
            <pc:docMk/>
            <pc:sldMk cId="1063134190" sldId="275"/>
            <ac:spMk id="2" creationId="{A92E0F7B-CEF7-D9CC-802A-C618604F8813}"/>
          </ac:spMkLst>
        </pc:spChg>
        <pc:spChg chg="del">
          <ac:chgData name="Raymer, Michael L." userId="96c2fb1d-e79c-4ca3-9876-783e98fdd04a" providerId="ADAL" clId="{D7983B60-1C78-41AB-8243-5F177EF15EAF}" dt="2024-05-14T15:41:49.142" v="6293" actId="478"/>
          <ac:spMkLst>
            <pc:docMk/>
            <pc:sldMk cId="1063134190" sldId="275"/>
            <ac:spMk id="3" creationId="{D2FDD364-1C2C-EC59-A22D-8D1E62187363}"/>
          </ac:spMkLst>
        </pc:spChg>
        <pc:spChg chg="add mod">
          <ac:chgData name="Raymer, Michael L." userId="96c2fb1d-e79c-4ca3-9876-783e98fdd04a" providerId="ADAL" clId="{D7983B60-1C78-41AB-8243-5F177EF15EAF}" dt="2024-05-14T17:12:09.820" v="6483" actId="1037"/>
          <ac:spMkLst>
            <pc:docMk/>
            <pc:sldMk cId="1063134190" sldId="275"/>
            <ac:spMk id="13" creationId="{12A9869D-26C8-F822-5155-C33264309970}"/>
          </ac:spMkLst>
        </pc:spChg>
        <pc:spChg chg="add del">
          <ac:chgData name="Raymer, Michael L." userId="96c2fb1d-e79c-4ca3-9876-783e98fdd04a" providerId="ADAL" clId="{D7983B60-1C78-41AB-8243-5F177EF15EAF}" dt="2024-05-14T17:10:42.059" v="6457" actId="34122"/>
          <ac:spMkLst>
            <pc:docMk/>
            <pc:sldMk cId="1063134190" sldId="275"/>
            <ac:spMk id="21" creationId="{ACB2CEAF-8391-4A85-BAE8-E7DF18F4FA3E}"/>
          </ac:spMkLst>
        </pc:spChg>
        <pc:spChg chg="add mod">
          <ac:chgData name="Raymer, Michael L." userId="96c2fb1d-e79c-4ca3-9876-783e98fdd04a" providerId="ADAL" clId="{D7983B60-1C78-41AB-8243-5F177EF15EAF}" dt="2024-05-14T17:12:09.820" v="6483" actId="1037"/>
          <ac:spMkLst>
            <pc:docMk/>
            <pc:sldMk cId="1063134190" sldId="275"/>
            <ac:spMk id="30" creationId="{5262EE0E-3CBD-98A5-8E63-0632847DDB6F}"/>
          </ac:spMkLst>
        </pc:spChg>
        <pc:spChg chg="add mod">
          <ac:chgData name="Raymer, Michael L." userId="96c2fb1d-e79c-4ca3-9876-783e98fdd04a" providerId="ADAL" clId="{D7983B60-1C78-41AB-8243-5F177EF15EAF}" dt="2024-05-14T17:11:08.568" v="6470" actId="164"/>
          <ac:spMkLst>
            <pc:docMk/>
            <pc:sldMk cId="1063134190" sldId="275"/>
            <ac:spMk id="37" creationId="{5C399F39-AA2C-C969-79C7-30CB8C727058}"/>
          </ac:spMkLst>
        </pc:spChg>
        <pc:spChg chg="mod">
          <ac:chgData name="Raymer, Michael L." userId="96c2fb1d-e79c-4ca3-9876-783e98fdd04a" providerId="ADAL" clId="{D7983B60-1C78-41AB-8243-5F177EF15EAF}" dt="2024-05-14T17:11:19.194" v="6472" actId="571"/>
          <ac:spMkLst>
            <pc:docMk/>
            <pc:sldMk cId="1063134190" sldId="275"/>
            <ac:spMk id="43" creationId="{6E73F564-B50B-A93B-C4F6-F0B3FFD3DB3D}"/>
          </ac:spMkLst>
        </pc:spChg>
        <pc:spChg chg="mod">
          <ac:chgData name="Raymer, Michael L." userId="96c2fb1d-e79c-4ca3-9876-783e98fdd04a" providerId="ADAL" clId="{D7983B60-1C78-41AB-8243-5F177EF15EAF}" dt="2024-05-14T17:11:38.619" v="6473" actId="571"/>
          <ac:spMkLst>
            <pc:docMk/>
            <pc:sldMk cId="1063134190" sldId="275"/>
            <ac:spMk id="48" creationId="{8BDF3705-0552-9163-06BB-6CE49F9E5E63}"/>
          </ac:spMkLst>
        </pc:spChg>
        <pc:spChg chg="mod">
          <ac:chgData name="Raymer, Michael L." userId="96c2fb1d-e79c-4ca3-9876-783e98fdd04a" providerId="ADAL" clId="{D7983B60-1C78-41AB-8243-5F177EF15EAF}" dt="2024-05-14T17:11:58.227" v="6475" actId="571"/>
          <ac:spMkLst>
            <pc:docMk/>
            <pc:sldMk cId="1063134190" sldId="275"/>
            <ac:spMk id="53" creationId="{2246DFD1-8811-7E35-963C-410DEBE21AD5}"/>
          </ac:spMkLst>
        </pc:spChg>
        <pc:grpChg chg="add mod">
          <ac:chgData name="Raymer, Michael L." userId="96c2fb1d-e79c-4ca3-9876-783e98fdd04a" providerId="ADAL" clId="{D7983B60-1C78-41AB-8243-5F177EF15EAF}" dt="2024-05-14T17:11:13.138" v="6471" actId="1076"/>
          <ac:grpSpMkLst>
            <pc:docMk/>
            <pc:sldMk cId="1063134190" sldId="275"/>
            <ac:grpSpMk id="38" creationId="{62CB13F2-96D3-6421-7747-F50F83FB9910}"/>
          </ac:grpSpMkLst>
        </pc:grpChg>
        <pc:grpChg chg="add mod">
          <ac:chgData name="Raymer, Michael L." userId="96c2fb1d-e79c-4ca3-9876-783e98fdd04a" providerId="ADAL" clId="{D7983B60-1C78-41AB-8243-5F177EF15EAF}" dt="2024-05-14T17:11:19.194" v="6472" actId="571"/>
          <ac:grpSpMkLst>
            <pc:docMk/>
            <pc:sldMk cId="1063134190" sldId="275"/>
            <ac:grpSpMk id="41" creationId="{05F6F827-BABE-7B0E-5F1C-7DC03368EA99}"/>
          </ac:grpSpMkLst>
        </pc:grpChg>
        <pc:grpChg chg="add mod">
          <ac:chgData name="Raymer, Michael L." userId="96c2fb1d-e79c-4ca3-9876-783e98fdd04a" providerId="ADAL" clId="{D7983B60-1C78-41AB-8243-5F177EF15EAF}" dt="2024-05-14T17:11:44.651" v="6474" actId="1076"/>
          <ac:grpSpMkLst>
            <pc:docMk/>
            <pc:sldMk cId="1063134190" sldId="275"/>
            <ac:grpSpMk id="46" creationId="{669857B6-4F5B-F0D1-6A9A-4BD7FE190718}"/>
          </ac:grpSpMkLst>
        </pc:grpChg>
        <pc:grpChg chg="add mod">
          <ac:chgData name="Raymer, Michael L." userId="96c2fb1d-e79c-4ca3-9876-783e98fdd04a" providerId="ADAL" clId="{D7983B60-1C78-41AB-8243-5F177EF15EAF}" dt="2024-05-14T17:11:58.227" v="6475" actId="571"/>
          <ac:grpSpMkLst>
            <pc:docMk/>
            <pc:sldMk cId="1063134190" sldId="275"/>
            <ac:grpSpMk id="51" creationId="{C717F447-0107-F3A8-0699-AC9E3DD308BF}"/>
          </ac:grpSpMkLst>
        </pc:grpChg>
        <pc:picChg chg="add mod">
          <ac:chgData name="Raymer, Michael L." userId="96c2fb1d-e79c-4ca3-9876-783e98fdd04a" providerId="ADAL" clId="{D7983B60-1C78-41AB-8243-5F177EF15EAF}" dt="2024-05-14T17:12:09.820" v="6483" actId="1037"/>
          <ac:picMkLst>
            <pc:docMk/>
            <pc:sldMk cId="1063134190" sldId="275"/>
            <ac:picMk id="7" creationId="{4ABA9FCF-81A2-E698-3448-BEA59AC0F38E}"/>
          </ac:picMkLst>
        </pc:picChg>
        <pc:picChg chg="add mod">
          <ac:chgData name="Raymer, Michael L." userId="96c2fb1d-e79c-4ca3-9876-783e98fdd04a" providerId="ADAL" clId="{D7983B60-1C78-41AB-8243-5F177EF15EAF}" dt="2024-05-14T17:12:09.820" v="6483" actId="1037"/>
          <ac:picMkLst>
            <pc:docMk/>
            <pc:sldMk cId="1063134190" sldId="275"/>
            <ac:picMk id="8" creationId="{FD48CA87-D924-A80C-C468-EB4942917D67}"/>
          </ac:picMkLst>
        </pc:picChg>
        <pc:picChg chg="add mod">
          <ac:chgData name="Raymer, Michael L." userId="96c2fb1d-e79c-4ca3-9876-783e98fdd04a" providerId="ADAL" clId="{D7983B60-1C78-41AB-8243-5F177EF15EAF}" dt="2024-05-14T17:12:09.820" v="6483" actId="1037"/>
          <ac:picMkLst>
            <pc:docMk/>
            <pc:sldMk cId="1063134190" sldId="275"/>
            <ac:picMk id="9" creationId="{3017B47E-1A5E-09F8-DA56-01BE294FFA1A}"/>
          </ac:picMkLst>
        </pc:picChg>
        <pc:picChg chg="add mod">
          <ac:chgData name="Raymer, Michael L." userId="96c2fb1d-e79c-4ca3-9876-783e98fdd04a" providerId="ADAL" clId="{D7983B60-1C78-41AB-8243-5F177EF15EAF}" dt="2024-05-14T17:12:09.820" v="6483" actId="1037"/>
          <ac:picMkLst>
            <pc:docMk/>
            <pc:sldMk cId="1063134190" sldId="275"/>
            <ac:picMk id="10" creationId="{5058B4BC-A624-954D-735E-8DB0BB1FB920}"/>
          </ac:picMkLst>
        </pc:picChg>
        <pc:picChg chg="add mod">
          <ac:chgData name="Raymer, Michael L." userId="96c2fb1d-e79c-4ca3-9876-783e98fdd04a" providerId="ADAL" clId="{D7983B60-1C78-41AB-8243-5F177EF15EAF}" dt="2024-05-14T17:12:09.820" v="6483" actId="1037"/>
          <ac:picMkLst>
            <pc:docMk/>
            <pc:sldMk cId="1063134190" sldId="275"/>
            <ac:picMk id="11" creationId="{A06AAA23-9E3E-4F97-C926-2E0565CA3976}"/>
          </ac:picMkLst>
        </pc:picChg>
        <pc:picChg chg="add mod">
          <ac:chgData name="Raymer, Michael L." userId="96c2fb1d-e79c-4ca3-9876-783e98fdd04a" providerId="ADAL" clId="{D7983B60-1C78-41AB-8243-5F177EF15EAF}" dt="2024-05-14T17:10:26.289" v="6452" actId="571"/>
          <ac:picMkLst>
            <pc:docMk/>
            <pc:sldMk cId="1063134190" sldId="275"/>
            <ac:picMk id="31" creationId="{DC386837-CD7B-A3DB-DB73-FD14AF9B2449}"/>
          </ac:picMkLst>
        </pc:picChg>
        <pc:picChg chg="add mod">
          <ac:chgData name="Raymer, Michael L." userId="96c2fb1d-e79c-4ca3-9876-783e98fdd04a" providerId="ADAL" clId="{D7983B60-1C78-41AB-8243-5F177EF15EAF}" dt="2024-05-14T17:11:19.194" v="6472" actId="571"/>
          <ac:picMkLst>
            <pc:docMk/>
            <pc:sldMk cId="1063134190" sldId="275"/>
            <ac:picMk id="39" creationId="{3DBD36DD-7624-C158-EF60-0221334EA87D}"/>
          </ac:picMkLst>
        </pc:picChg>
        <pc:picChg chg="add mod">
          <ac:chgData name="Raymer, Michael L." userId="96c2fb1d-e79c-4ca3-9876-783e98fdd04a" providerId="ADAL" clId="{D7983B60-1C78-41AB-8243-5F177EF15EAF}" dt="2024-05-14T17:11:44.651" v="6474" actId="1076"/>
          <ac:picMkLst>
            <pc:docMk/>
            <pc:sldMk cId="1063134190" sldId="275"/>
            <ac:picMk id="44" creationId="{8F9C257B-7D24-D11A-2876-9328CC5DB2DD}"/>
          </ac:picMkLst>
        </pc:picChg>
        <pc:picChg chg="add mod">
          <ac:chgData name="Raymer, Michael L." userId="96c2fb1d-e79c-4ca3-9876-783e98fdd04a" providerId="ADAL" clId="{D7983B60-1C78-41AB-8243-5F177EF15EAF}" dt="2024-05-14T17:11:58.227" v="6475" actId="571"/>
          <ac:picMkLst>
            <pc:docMk/>
            <pc:sldMk cId="1063134190" sldId="275"/>
            <ac:picMk id="49" creationId="{DB1F9E1B-2CDA-6538-7339-BD31964A66AB}"/>
          </ac:picMkLst>
        </pc:picChg>
        <pc:inkChg chg="add del mod">
          <ac:chgData name="Raymer, Michael L." userId="96c2fb1d-e79c-4ca3-9876-783e98fdd04a" providerId="ADAL" clId="{D7983B60-1C78-41AB-8243-5F177EF15EAF}" dt="2024-05-14T17:12:09.820" v="6483" actId="1037"/>
          <ac:inkMkLst>
            <pc:docMk/>
            <pc:sldMk cId="1063134190" sldId="275"/>
            <ac:inkMk id="12" creationId="{27C5054D-9C71-4D69-391A-3575D3F48E2E}"/>
          </ac:inkMkLst>
        </pc:inkChg>
        <pc:inkChg chg="add mod">
          <ac:chgData name="Raymer, Michael L." userId="96c2fb1d-e79c-4ca3-9876-783e98fdd04a" providerId="ADAL" clId="{D7983B60-1C78-41AB-8243-5F177EF15EAF}" dt="2024-05-14T17:10:46.737" v="6459" actId="571"/>
          <ac:inkMkLst>
            <pc:docMk/>
            <pc:sldMk cId="1063134190" sldId="275"/>
            <ac:inkMk id="35" creationId="{81E18283-F17B-022F-707F-B4C26F4DC321}"/>
          </ac:inkMkLst>
        </pc:inkChg>
        <pc:inkChg chg="add mod">
          <ac:chgData name="Raymer, Michael L." userId="96c2fb1d-e79c-4ca3-9876-783e98fdd04a" providerId="ADAL" clId="{D7983B60-1C78-41AB-8243-5F177EF15EAF}" dt="2024-05-14T17:11:08.568" v="6470" actId="164"/>
          <ac:inkMkLst>
            <pc:docMk/>
            <pc:sldMk cId="1063134190" sldId="275"/>
            <ac:inkMk id="36" creationId="{FE7D9693-71AF-8E46-C94F-0FB1B1F0D48B}"/>
          </ac:inkMkLst>
        </pc:inkChg>
        <pc:inkChg chg="mod">
          <ac:chgData name="Raymer, Michael L." userId="96c2fb1d-e79c-4ca3-9876-783e98fdd04a" providerId="ADAL" clId="{D7983B60-1C78-41AB-8243-5F177EF15EAF}" dt="2024-05-14T17:11:19.194" v="6472" actId="571"/>
          <ac:inkMkLst>
            <pc:docMk/>
            <pc:sldMk cId="1063134190" sldId="275"/>
            <ac:inkMk id="42" creationId="{B6CF4F5A-ABBE-CB0B-9FF5-F9FAA7E5216D}"/>
          </ac:inkMkLst>
        </pc:inkChg>
        <pc:inkChg chg="mod">
          <ac:chgData name="Raymer, Michael L." userId="96c2fb1d-e79c-4ca3-9876-783e98fdd04a" providerId="ADAL" clId="{D7983B60-1C78-41AB-8243-5F177EF15EAF}" dt="2024-05-14T17:11:38.619" v="6473" actId="571"/>
          <ac:inkMkLst>
            <pc:docMk/>
            <pc:sldMk cId="1063134190" sldId="275"/>
            <ac:inkMk id="47" creationId="{EAF77BED-E130-76F8-C4B8-823DB1B6C40A}"/>
          </ac:inkMkLst>
        </pc:inkChg>
        <pc:inkChg chg="mod">
          <ac:chgData name="Raymer, Michael L." userId="96c2fb1d-e79c-4ca3-9876-783e98fdd04a" providerId="ADAL" clId="{D7983B60-1C78-41AB-8243-5F177EF15EAF}" dt="2024-05-14T17:11:58.227" v="6475" actId="571"/>
          <ac:inkMkLst>
            <pc:docMk/>
            <pc:sldMk cId="1063134190" sldId="275"/>
            <ac:inkMk id="52" creationId="{A76C9B7B-505E-D9B1-A09A-8BC2560993E6}"/>
          </ac:inkMkLst>
        </pc:inkChg>
        <pc:cxnChg chg="add mod">
          <ac:chgData name="Raymer, Michael L." userId="96c2fb1d-e79c-4ca3-9876-783e98fdd04a" providerId="ADAL" clId="{D7983B60-1C78-41AB-8243-5F177EF15EAF}" dt="2024-05-14T17:12:09.820" v="6483" actId="1037"/>
          <ac:cxnSpMkLst>
            <pc:docMk/>
            <pc:sldMk cId="1063134190" sldId="275"/>
            <ac:cxnSpMk id="15" creationId="{981C41A2-D11C-90CB-61EB-C2B7DD839978}"/>
          </ac:cxnSpMkLst>
        </pc:cxnChg>
        <pc:cxnChg chg="add mod">
          <ac:chgData name="Raymer, Michael L." userId="96c2fb1d-e79c-4ca3-9876-783e98fdd04a" providerId="ADAL" clId="{D7983B60-1C78-41AB-8243-5F177EF15EAF}" dt="2024-05-14T17:12:09.820" v="6483" actId="1037"/>
          <ac:cxnSpMkLst>
            <pc:docMk/>
            <pc:sldMk cId="1063134190" sldId="275"/>
            <ac:cxnSpMk id="16" creationId="{B67CDD58-3E0A-B9CD-251C-CFD12C6EB26B}"/>
          </ac:cxnSpMkLst>
        </pc:cxnChg>
        <pc:cxnChg chg="add mod">
          <ac:chgData name="Raymer, Michael L." userId="96c2fb1d-e79c-4ca3-9876-783e98fdd04a" providerId="ADAL" clId="{D7983B60-1C78-41AB-8243-5F177EF15EAF}" dt="2024-05-14T17:12:09.820" v="6483" actId="1037"/>
          <ac:cxnSpMkLst>
            <pc:docMk/>
            <pc:sldMk cId="1063134190" sldId="275"/>
            <ac:cxnSpMk id="20" creationId="{786804BA-14C7-E6E6-7302-9D45F36CCA53}"/>
          </ac:cxnSpMkLst>
        </pc:cxnChg>
        <pc:cxnChg chg="add mod">
          <ac:chgData name="Raymer, Michael L." userId="96c2fb1d-e79c-4ca3-9876-783e98fdd04a" providerId="ADAL" clId="{D7983B60-1C78-41AB-8243-5F177EF15EAF}" dt="2024-05-14T17:12:09.820" v="6483" actId="1037"/>
          <ac:cxnSpMkLst>
            <pc:docMk/>
            <pc:sldMk cId="1063134190" sldId="275"/>
            <ac:cxnSpMk id="23" creationId="{E24E4420-FDAF-F777-A42D-35FBCE4D049C}"/>
          </ac:cxnSpMkLst>
        </pc:cxnChg>
        <pc:cxnChg chg="add mod">
          <ac:chgData name="Raymer, Michael L." userId="96c2fb1d-e79c-4ca3-9876-783e98fdd04a" providerId="ADAL" clId="{D7983B60-1C78-41AB-8243-5F177EF15EAF}" dt="2024-05-14T17:12:09.820" v="6483" actId="1037"/>
          <ac:cxnSpMkLst>
            <pc:docMk/>
            <pc:sldMk cId="1063134190" sldId="275"/>
            <ac:cxnSpMk id="26" creationId="{3BD9915C-3118-0714-D204-9025BC3F8AC2}"/>
          </ac:cxnSpMkLst>
        </pc:cxnChg>
        <pc:cxnChg chg="add mod">
          <ac:chgData name="Raymer, Michael L." userId="96c2fb1d-e79c-4ca3-9876-783e98fdd04a" providerId="ADAL" clId="{D7983B60-1C78-41AB-8243-5F177EF15EAF}" dt="2024-05-14T17:10:36.137" v="6455" actId="14100"/>
          <ac:cxnSpMkLst>
            <pc:docMk/>
            <pc:sldMk cId="1063134190" sldId="275"/>
            <ac:cxnSpMk id="32" creationId="{4B05022F-F4BF-75E2-4B3D-79A88FD4BFAA}"/>
          </ac:cxnSpMkLst>
        </pc:cxnChg>
        <pc:cxnChg chg="add mod">
          <ac:chgData name="Raymer, Michael L." userId="96c2fb1d-e79c-4ca3-9876-783e98fdd04a" providerId="ADAL" clId="{D7983B60-1C78-41AB-8243-5F177EF15EAF}" dt="2024-05-14T17:11:19.194" v="6472" actId="571"/>
          <ac:cxnSpMkLst>
            <pc:docMk/>
            <pc:sldMk cId="1063134190" sldId="275"/>
            <ac:cxnSpMk id="40" creationId="{C630BC69-3513-8FBE-73C1-DF0CE4E6256A}"/>
          </ac:cxnSpMkLst>
        </pc:cxnChg>
        <pc:cxnChg chg="add mod">
          <ac:chgData name="Raymer, Michael L." userId="96c2fb1d-e79c-4ca3-9876-783e98fdd04a" providerId="ADAL" clId="{D7983B60-1C78-41AB-8243-5F177EF15EAF}" dt="2024-05-14T17:11:44.651" v="6474" actId="1076"/>
          <ac:cxnSpMkLst>
            <pc:docMk/>
            <pc:sldMk cId="1063134190" sldId="275"/>
            <ac:cxnSpMk id="45" creationId="{5540185F-8BE6-A709-29D4-989ECABFE2E0}"/>
          </ac:cxnSpMkLst>
        </pc:cxnChg>
        <pc:cxnChg chg="add mod">
          <ac:chgData name="Raymer, Michael L." userId="96c2fb1d-e79c-4ca3-9876-783e98fdd04a" providerId="ADAL" clId="{D7983B60-1C78-41AB-8243-5F177EF15EAF}" dt="2024-05-14T17:11:58.227" v="6475" actId="571"/>
          <ac:cxnSpMkLst>
            <pc:docMk/>
            <pc:sldMk cId="1063134190" sldId="275"/>
            <ac:cxnSpMk id="50" creationId="{016097B4-4505-21F8-7A20-2ABCAA2A2BD6}"/>
          </ac:cxnSpMkLst>
        </pc:cxnChg>
        <pc:cxnChg chg="add mod">
          <ac:chgData name="Raymer, Michael L." userId="96c2fb1d-e79c-4ca3-9876-783e98fdd04a" providerId="ADAL" clId="{D7983B60-1C78-41AB-8243-5F177EF15EAF}" dt="2024-05-14T17:14:08.819" v="6545" actId="13822"/>
          <ac:cxnSpMkLst>
            <pc:docMk/>
            <pc:sldMk cId="1063134190" sldId="275"/>
            <ac:cxnSpMk id="55" creationId="{34CCE164-6092-67A1-C609-16445168ABC9}"/>
          </ac:cxnSpMkLst>
        </pc:cxn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4189998241" sldId="275"/>
        </pc:sldMkLst>
      </pc:sldChg>
      <pc:sldChg chg="addSp modSp new mod">
        <pc:chgData name="Raymer, Michael L." userId="96c2fb1d-e79c-4ca3-9876-783e98fdd04a" providerId="ADAL" clId="{D7983B60-1C78-41AB-8243-5F177EF15EAF}" dt="2024-05-14T20:06:38.721" v="8541" actId="313"/>
        <pc:sldMkLst>
          <pc:docMk/>
          <pc:sldMk cId="1052407186" sldId="276"/>
        </pc:sldMkLst>
        <pc:spChg chg="mod">
          <ac:chgData name="Raymer, Michael L." userId="96c2fb1d-e79c-4ca3-9876-783e98fdd04a" providerId="ADAL" clId="{D7983B60-1C78-41AB-8243-5F177EF15EAF}" dt="2024-05-14T17:14:57.165" v="6601" actId="6549"/>
          <ac:spMkLst>
            <pc:docMk/>
            <pc:sldMk cId="1052407186" sldId="276"/>
            <ac:spMk id="2" creationId="{EACC7734-3377-0EC7-718F-2DC3E5DFA0B9}"/>
          </ac:spMkLst>
        </pc:spChg>
        <pc:spChg chg="mod">
          <ac:chgData name="Raymer, Michael L." userId="96c2fb1d-e79c-4ca3-9876-783e98fdd04a" providerId="ADAL" clId="{D7983B60-1C78-41AB-8243-5F177EF15EAF}" dt="2024-05-14T20:06:38.721" v="8541" actId="313"/>
          <ac:spMkLst>
            <pc:docMk/>
            <pc:sldMk cId="1052407186" sldId="276"/>
            <ac:spMk id="3" creationId="{040B343F-BF79-0904-A5AC-D3EB7EDD66F0}"/>
          </ac:spMkLst>
        </pc:spChg>
        <pc:spChg chg="add mod">
          <ac:chgData name="Raymer, Michael L." userId="96c2fb1d-e79c-4ca3-9876-783e98fdd04a" providerId="ADAL" clId="{D7983B60-1C78-41AB-8243-5F177EF15EAF}" dt="2024-05-14T17:19:03.153" v="6741"/>
          <ac:spMkLst>
            <pc:docMk/>
            <pc:sldMk cId="1052407186" sldId="276"/>
            <ac:spMk id="7" creationId="{944A29C1-8F69-3294-8806-29D1BE7DDACB}"/>
          </ac:spMkLst>
        </pc:spChg>
        <pc:spChg chg="add mod">
          <ac:chgData name="Raymer, Michael L." userId="96c2fb1d-e79c-4ca3-9876-783e98fdd04a" providerId="ADAL" clId="{D7983B60-1C78-41AB-8243-5F177EF15EAF}" dt="2024-05-14T17:17:09.999" v="6684" actId="571"/>
          <ac:spMkLst>
            <pc:docMk/>
            <pc:sldMk cId="1052407186" sldId="276"/>
            <ac:spMk id="8" creationId="{F29472C0-4320-276C-2E1A-4F16C1B70851}"/>
          </ac:spMkLst>
        </pc:sp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3230574081" sldId="276"/>
        </pc:sldMkLst>
      </pc:sldChg>
      <pc:sldChg chg="addSp delSp modSp new mod">
        <pc:chgData name="Raymer, Michael L." userId="96c2fb1d-e79c-4ca3-9876-783e98fdd04a" providerId="ADAL" clId="{D7983B60-1C78-41AB-8243-5F177EF15EAF}" dt="2024-05-14T17:47:52.681" v="7493"/>
        <pc:sldMkLst>
          <pc:docMk/>
          <pc:sldMk cId="1190782873" sldId="277"/>
        </pc:sldMkLst>
        <pc:spChg chg="mod">
          <ac:chgData name="Raymer, Michael L." userId="96c2fb1d-e79c-4ca3-9876-783e98fdd04a" providerId="ADAL" clId="{D7983B60-1C78-41AB-8243-5F177EF15EAF}" dt="2024-05-14T17:18:38.673" v="6736" actId="20577"/>
          <ac:spMkLst>
            <pc:docMk/>
            <pc:sldMk cId="1190782873" sldId="277"/>
            <ac:spMk id="2" creationId="{1081DF20-64E4-9AC3-7111-1DCB3F99D87C}"/>
          </ac:spMkLst>
        </pc:spChg>
        <pc:spChg chg="del">
          <ac:chgData name="Raymer, Michael L." userId="96c2fb1d-e79c-4ca3-9876-783e98fdd04a" providerId="ADAL" clId="{D7983B60-1C78-41AB-8243-5F177EF15EAF}" dt="2024-05-14T17:18:42.799" v="6737" actId="478"/>
          <ac:spMkLst>
            <pc:docMk/>
            <pc:sldMk cId="1190782873" sldId="277"/>
            <ac:spMk id="3" creationId="{51F279F8-BDAF-6ABD-B01B-D1780F182531}"/>
          </ac:spMkLst>
        </pc:spChg>
        <pc:spChg chg="add del">
          <ac:chgData name="Raymer, Michael L." userId="96c2fb1d-e79c-4ca3-9876-783e98fdd04a" providerId="ADAL" clId="{D7983B60-1C78-41AB-8243-5F177EF15EAF}" dt="2024-05-14T17:18:57.600" v="6740" actId="22"/>
          <ac:spMkLst>
            <pc:docMk/>
            <pc:sldMk cId="1190782873" sldId="277"/>
            <ac:spMk id="7" creationId="{1C0130E8-BAB4-14A2-0FCD-11056254EA7D}"/>
          </ac:spMkLst>
        </pc:spChg>
        <pc:spChg chg="add mod">
          <ac:chgData name="Raymer, Michael L." userId="96c2fb1d-e79c-4ca3-9876-783e98fdd04a" providerId="ADAL" clId="{D7983B60-1C78-41AB-8243-5F177EF15EAF}" dt="2024-05-14T17:21:23.355" v="6762" actId="1076"/>
          <ac:spMkLst>
            <pc:docMk/>
            <pc:sldMk cId="1190782873" sldId="277"/>
            <ac:spMk id="9" creationId="{37269EE8-A161-39CB-4FC9-D08A9173D4B0}"/>
          </ac:spMkLst>
        </pc:spChg>
        <pc:spChg chg="add mod">
          <ac:chgData name="Raymer, Michael L." userId="96c2fb1d-e79c-4ca3-9876-783e98fdd04a" providerId="ADAL" clId="{D7983B60-1C78-41AB-8243-5F177EF15EAF}" dt="2024-05-14T17:22:34.339" v="6904" actId="20577"/>
          <ac:spMkLst>
            <pc:docMk/>
            <pc:sldMk cId="1190782873" sldId="277"/>
            <ac:spMk id="10" creationId="{9390D252-F999-4B45-87DA-A34300274F29}"/>
          </ac:spMkLst>
        </pc:spChg>
        <pc:spChg chg="add mod">
          <ac:chgData name="Raymer, Michael L." userId="96c2fb1d-e79c-4ca3-9876-783e98fdd04a" providerId="ADAL" clId="{D7983B60-1C78-41AB-8243-5F177EF15EAF}" dt="2024-05-14T17:24:54.266" v="7169" actId="1076"/>
          <ac:spMkLst>
            <pc:docMk/>
            <pc:sldMk cId="1190782873" sldId="277"/>
            <ac:spMk id="12" creationId="{74BD5FEF-D711-8E5E-F383-F7E2163601EF}"/>
          </ac:spMkLst>
        </pc:spChg>
        <pc:spChg chg="add mod">
          <ac:chgData name="Raymer, Michael L." userId="96c2fb1d-e79c-4ca3-9876-783e98fdd04a" providerId="ADAL" clId="{D7983B60-1C78-41AB-8243-5F177EF15EAF}" dt="2024-05-14T17:47:52.681" v="7493"/>
          <ac:spMkLst>
            <pc:docMk/>
            <pc:sldMk cId="1190782873" sldId="277"/>
            <ac:spMk id="15" creationId="{8FE34DC5-994E-C317-F6F6-20B166B9FC7C}"/>
          </ac:spMkLst>
        </pc:spChg>
        <pc:picChg chg="add mod">
          <ac:chgData name="Raymer, Michael L." userId="96c2fb1d-e79c-4ca3-9876-783e98fdd04a" providerId="ADAL" clId="{D7983B60-1C78-41AB-8243-5F177EF15EAF}" dt="2024-05-14T17:21:26.332" v="6763" actId="1076"/>
          <ac:picMkLst>
            <pc:docMk/>
            <pc:sldMk cId="1190782873" sldId="277"/>
            <ac:picMk id="3074" creationId="{A27F7872-8643-4606-D880-0F20CFABAB2A}"/>
          </ac:picMkLst>
        </pc:picChg>
        <pc:inkChg chg="add mod">
          <ac:chgData name="Raymer, Michael L." userId="96c2fb1d-e79c-4ca3-9876-783e98fdd04a" providerId="ADAL" clId="{D7983B60-1C78-41AB-8243-5F177EF15EAF}" dt="2024-05-14T17:24:41.347" v="7164" actId="14100"/>
          <ac:inkMkLst>
            <pc:docMk/>
            <pc:sldMk cId="1190782873" sldId="277"/>
            <ac:inkMk id="11" creationId="{9DA930A1-E8E4-FF78-2EC6-BB4BE92DB491}"/>
          </ac:inkMkLst>
        </pc:inkChg>
        <pc:cxnChg chg="add mod">
          <ac:chgData name="Raymer, Michael L." userId="96c2fb1d-e79c-4ca3-9876-783e98fdd04a" providerId="ADAL" clId="{D7983B60-1C78-41AB-8243-5F177EF15EAF}" dt="2024-05-14T17:25:18.329" v="7180" actId="13822"/>
          <ac:cxnSpMkLst>
            <pc:docMk/>
            <pc:sldMk cId="1190782873" sldId="277"/>
            <ac:cxnSpMk id="13" creationId="{261B866E-5F16-CA15-6D87-72B8AE62C9C2}"/>
          </ac:cxnSpMkLst>
        </pc:cxn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2865365885" sldId="277"/>
        </pc:sldMkLst>
      </pc:sldChg>
      <pc:sldChg chg="addSp modSp add mod">
        <pc:chgData name="Raymer, Michael L." userId="96c2fb1d-e79c-4ca3-9876-783e98fdd04a" providerId="ADAL" clId="{D7983B60-1C78-41AB-8243-5F177EF15EAF}" dt="2024-05-14T17:47:40.267" v="7492" actId="1035"/>
        <pc:sldMkLst>
          <pc:docMk/>
          <pc:sldMk cId="818986918" sldId="278"/>
        </pc:sldMkLst>
        <pc:spChg chg="add mod">
          <ac:chgData name="Raymer, Michael L." userId="96c2fb1d-e79c-4ca3-9876-783e98fdd04a" providerId="ADAL" clId="{D7983B60-1C78-41AB-8243-5F177EF15EAF}" dt="2024-05-14T17:25:31.099" v="7181"/>
          <ac:spMkLst>
            <pc:docMk/>
            <pc:sldMk cId="818986918" sldId="278"/>
            <ac:spMk id="6" creationId="{99D5819D-6151-ED25-15E5-C12C7925DC20}"/>
          </ac:spMkLst>
        </pc:spChg>
        <pc:spChg chg="mod">
          <ac:chgData name="Raymer, Michael L." userId="96c2fb1d-e79c-4ca3-9876-783e98fdd04a" providerId="ADAL" clId="{D7983B60-1C78-41AB-8243-5F177EF15EAF}" dt="2024-05-14T17:24:17.027" v="7161" actId="20577"/>
          <ac:spMkLst>
            <pc:docMk/>
            <pc:sldMk cId="818986918" sldId="278"/>
            <ac:spMk id="10" creationId="{9390D252-F999-4B45-87DA-A34300274F29}"/>
          </ac:spMkLst>
        </pc:spChg>
        <pc:spChg chg="add mod">
          <ac:chgData name="Raymer, Michael L." userId="96c2fb1d-e79c-4ca3-9876-783e98fdd04a" providerId="ADAL" clId="{D7983B60-1C78-41AB-8243-5F177EF15EAF}" dt="2024-05-14T17:26:24.749" v="7193" actId="1076"/>
          <ac:spMkLst>
            <pc:docMk/>
            <pc:sldMk cId="818986918" sldId="278"/>
            <ac:spMk id="11" creationId="{0F5C5F86-3A95-7D4D-2991-7DE64D552B9B}"/>
          </ac:spMkLst>
        </pc:spChg>
        <pc:spChg chg="add mod">
          <ac:chgData name="Raymer, Michael L." userId="96c2fb1d-e79c-4ca3-9876-783e98fdd04a" providerId="ADAL" clId="{D7983B60-1C78-41AB-8243-5F177EF15EAF}" dt="2024-05-14T17:47:40.267" v="7492" actId="1035"/>
          <ac:spMkLst>
            <pc:docMk/>
            <pc:sldMk cId="818986918" sldId="278"/>
            <ac:spMk id="12" creationId="{6F185284-2276-76D3-ACA3-CB363C3953DD}"/>
          </ac:spMkLst>
        </pc:spChg>
        <pc:inkChg chg="add mod">
          <ac:chgData name="Raymer, Michael L." userId="96c2fb1d-e79c-4ca3-9876-783e98fdd04a" providerId="ADAL" clId="{D7983B60-1C78-41AB-8243-5F177EF15EAF}" dt="2024-05-14T17:25:31.099" v="7181"/>
          <ac:inkMkLst>
            <pc:docMk/>
            <pc:sldMk cId="818986918" sldId="278"/>
            <ac:inkMk id="3" creationId="{6182ED12-D0ED-6F9B-B198-44F5C8B4050F}"/>
          </ac:inkMkLst>
        </pc:inkChg>
        <pc:inkChg chg="add mod">
          <ac:chgData name="Raymer, Michael L." userId="96c2fb1d-e79c-4ca3-9876-783e98fdd04a" providerId="ADAL" clId="{D7983B60-1C78-41AB-8243-5F177EF15EAF}" dt="2024-05-14T17:26:00.805" v="7184" actId="1076"/>
          <ac:inkMkLst>
            <pc:docMk/>
            <pc:sldMk cId="818986918" sldId="278"/>
            <ac:inkMk id="8" creationId="{15AFD229-ABD8-B455-8622-AE0CDFD7FC38}"/>
          </ac:inkMkLst>
        </pc:inkChg>
        <pc:cxnChg chg="add mod">
          <ac:chgData name="Raymer, Michael L." userId="96c2fb1d-e79c-4ca3-9876-783e98fdd04a" providerId="ADAL" clId="{D7983B60-1C78-41AB-8243-5F177EF15EAF}" dt="2024-05-14T17:25:31.099" v="7181"/>
          <ac:cxnSpMkLst>
            <pc:docMk/>
            <pc:sldMk cId="818986918" sldId="278"/>
            <ac:cxnSpMk id="7" creationId="{F67ED257-BAE4-1DEC-A446-279F65CA33A1}"/>
          </ac:cxnSpMkLst>
        </pc:cxn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3519731321" sldId="278"/>
        </pc:sldMkLst>
      </pc:sldChg>
      <pc:sldChg chg="addSp delSp modSp add mod">
        <pc:chgData name="Raymer, Michael L." userId="96c2fb1d-e79c-4ca3-9876-783e98fdd04a" providerId="ADAL" clId="{D7983B60-1C78-41AB-8243-5F177EF15EAF}" dt="2024-05-14T17:30:18.486" v="7272" actId="1076"/>
        <pc:sldMkLst>
          <pc:docMk/>
          <pc:sldMk cId="2579398510" sldId="279"/>
        </pc:sldMkLst>
        <pc:spChg chg="mod">
          <ac:chgData name="Raymer, Michael L." userId="96c2fb1d-e79c-4ca3-9876-783e98fdd04a" providerId="ADAL" clId="{D7983B60-1C78-41AB-8243-5F177EF15EAF}" dt="2024-05-14T17:27:10.176" v="7202" actId="1076"/>
          <ac:spMkLst>
            <pc:docMk/>
            <pc:sldMk cId="2579398510" sldId="279"/>
            <ac:spMk id="6" creationId="{99D5819D-6151-ED25-15E5-C12C7925DC20}"/>
          </ac:spMkLst>
        </pc:spChg>
        <pc:spChg chg="del">
          <ac:chgData name="Raymer, Michael L." userId="96c2fb1d-e79c-4ca3-9876-783e98fdd04a" providerId="ADAL" clId="{D7983B60-1C78-41AB-8243-5F177EF15EAF}" dt="2024-05-14T17:26:53.751" v="7195" actId="478"/>
          <ac:spMkLst>
            <pc:docMk/>
            <pc:sldMk cId="2579398510" sldId="279"/>
            <ac:spMk id="10" creationId="{9390D252-F999-4B45-87DA-A34300274F29}"/>
          </ac:spMkLst>
        </pc:spChg>
        <pc:spChg chg="mod">
          <ac:chgData name="Raymer, Michael L." userId="96c2fb1d-e79c-4ca3-9876-783e98fdd04a" providerId="ADAL" clId="{D7983B60-1C78-41AB-8243-5F177EF15EAF}" dt="2024-05-14T17:30:18.486" v="7272" actId="1076"/>
          <ac:spMkLst>
            <pc:docMk/>
            <pc:sldMk cId="2579398510" sldId="279"/>
            <ac:spMk id="11" creationId="{0F5C5F86-3A95-7D4D-2991-7DE64D552B9B}"/>
          </ac:spMkLst>
        </pc:spChg>
        <pc:spChg chg="add mod">
          <ac:chgData name="Raymer, Michael L." userId="96c2fb1d-e79c-4ca3-9876-783e98fdd04a" providerId="ADAL" clId="{D7983B60-1C78-41AB-8243-5F177EF15EAF}" dt="2024-05-14T17:29:24.086" v="7258" actId="20577"/>
          <ac:spMkLst>
            <pc:docMk/>
            <pc:sldMk cId="2579398510" sldId="279"/>
            <ac:spMk id="13" creationId="{C2DB6849-8AF6-2382-7D14-CDEB3E15A83B}"/>
          </ac:spMkLst>
        </pc:spChg>
        <pc:picChg chg="del">
          <ac:chgData name="Raymer, Michael L." userId="96c2fb1d-e79c-4ca3-9876-783e98fdd04a" providerId="ADAL" clId="{D7983B60-1C78-41AB-8243-5F177EF15EAF}" dt="2024-05-14T17:26:56.105" v="7196" actId="478"/>
          <ac:picMkLst>
            <pc:docMk/>
            <pc:sldMk cId="2579398510" sldId="279"/>
            <ac:picMk id="3074" creationId="{A27F7872-8643-4606-D880-0F20CFABAB2A}"/>
          </ac:picMkLst>
        </pc:picChg>
        <pc:inkChg chg="mod">
          <ac:chgData name="Raymer, Michael L." userId="96c2fb1d-e79c-4ca3-9876-783e98fdd04a" providerId="ADAL" clId="{D7983B60-1C78-41AB-8243-5F177EF15EAF}" dt="2024-05-14T17:27:13.071" v="7203" actId="1076"/>
          <ac:inkMkLst>
            <pc:docMk/>
            <pc:sldMk cId="2579398510" sldId="279"/>
            <ac:inkMk id="3" creationId="{6182ED12-D0ED-6F9B-B198-44F5C8B4050F}"/>
          </ac:inkMkLst>
        </pc:inkChg>
        <pc:inkChg chg="mod">
          <ac:chgData name="Raymer, Michael L." userId="96c2fb1d-e79c-4ca3-9876-783e98fdd04a" providerId="ADAL" clId="{D7983B60-1C78-41AB-8243-5F177EF15EAF}" dt="2024-05-14T17:28:24.501" v="7222" actId="14100"/>
          <ac:inkMkLst>
            <pc:docMk/>
            <pc:sldMk cId="2579398510" sldId="279"/>
            <ac:inkMk id="8" creationId="{15AFD229-ABD8-B455-8622-AE0CDFD7FC38}"/>
          </ac:inkMkLst>
        </pc:inkChg>
        <pc:cxnChg chg="mod">
          <ac:chgData name="Raymer, Michael L." userId="96c2fb1d-e79c-4ca3-9876-783e98fdd04a" providerId="ADAL" clId="{D7983B60-1C78-41AB-8243-5F177EF15EAF}" dt="2024-05-14T17:28:17.009" v="7220" actId="14100"/>
          <ac:cxnSpMkLst>
            <pc:docMk/>
            <pc:sldMk cId="2579398510" sldId="279"/>
            <ac:cxnSpMk id="7" creationId="{F67ED257-BAE4-1DEC-A446-279F65CA33A1}"/>
          </ac:cxnSpMkLst>
        </pc:cxnChg>
        <pc:cxnChg chg="add mod">
          <ac:chgData name="Raymer, Michael L." userId="96c2fb1d-e79c-4ca3-9876-783e98fdd04a" providerId="ADAL" clId="{D7983B60-1C78-41AB-8243-5F177EF15EAF}" dt="2024-05-14T17:29:51.053" v="7263" actId="14100"/>
          <ac:cxnSpMkLst>
            <pc:docMk/>
            <pc:sldMk cId="2579398510" sldId="279"/>
            <ac:cxnSpMk id="15" creationId="{2C329684-BD0F-2DB1-1024-5813069CE554}"/>
          </ac:cxnSpMkLst>
        </pc:cxnChg>
        <pc:cxnChg chg="add mod">
          <ac:chgData name="Raymer, Michael L." userId="96c2fb1d-e79c-4ca3-9876-783e98fdd04a" providerId="ADAL" clId="{D7983B60-1C78-41AB-8243-5F177EF15EAF}" dt="2024-05-14T17:30:00.878" v="7266" actId="14100"/>
          <ac:cxnSpMkLst>
            <pc:docMk/>
            <pc:sldMk cId="2579398510" sldId="279"/>
            <ac:cxnSpMk id="18" creationId="{7AAFF585-C9CA-6CA1-1D18-0984D8AD3B37}"/>
          </ac:cxnSpMkLst>
        </pc:cxn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3201940449" sldId="279"/>
        </pc:sldMkLst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1827647355" sldId="280"/>
        </pc:sldMkLst>
      </pc:sldChg>
      <pc:sldChg chg="addSp delSp modSp new mod">
        <pc:chgData name="Raymer, Michael L." userId="96c2fb1d-e79c-4ca3-9876-783e98fdd04a" providerId="ADAL" clId="{D7983B60-1C78-41AB-8243-5F177EF15EAF}" dt="2024-05-14T20:29:39.897" v="8581" actId="478"/>
        <pc:sldMkLst>
          <pc:docMk/>
          <pc:sldMk cId="3716299978" sldId="280"/>
        </pc:sldMkLst>
        <pc:spChg chg="mod">
          <ac:chgData name="Raymer, Michael L." userId="96c2fb1d-e79c-4ca3-9876-783e98fdd04a" providerId="ADAL" clId="{D7983B60-1C78-41AB-8243-5F177EF15EAF}" dt="2024-05-14T17:32:46.343" v="7298" actId="20577"/>
          <ac:spMkLst>
            <pc:docMk/>
            <pc:sldMk cId="3716299978" sldId="280"/>
            <ac:spMk id="2" creationId="{C870A82E-C9D1-4023-91D7-A0E9701D4497}"/>
          </ac:spMkLst>
        </pc:spChg>
        <pc:spChg chg="mod">
          <ac:chgData name="Raymer, Michael L." userId="96c2fb1d-e79c-4ca3-9876-783e98fdd04a" providerId="ADAL" clId="{D7983B60-1C78-41AB-8243-5F177EF15EAF}" dt="2024-05-14T19:31:10.393" v="7905" actId="12"/>
          <ac:spMkLst>
            <pc:docMk/>
            <pc:sldMk cId="3716299978" sldId="280"/>
            <ac:spMk id="3" creationId="{F78D2D01-25D8-ADBD-0CF6-CA4CC3FA26AC}"/>
          </ac:spMkLst>
        </pc:spChg>
        <pc:spChg chg="add del mod">
          <ac:chgData name="Raymer, Michael L." userId="96c2fb1d-e79c-4ca3-9876-783e98fdd04a" providerId="ADAL" clId="{D7983B60-1C78-41AB-8243-5F177EF15EAF}" dt="2024-05-14T20:29:39.279" v="8580" actId="478"/>
          <ac:spMkLst>
            <pc:docMk/>
            <pc:sldMk cId="3716299978" sldId="280"/>
            <ac:spMk id="7" creationId="{F8DF29BE-CFBA-1D5D-4411-C9D1A60B7F8A}"/>
          </ac:spMkLst>
        </pc:spChg>
        <pc:picChg chg="add del mod">
          <ac:chgData name="Raymer, Michael L." userId="96c2fb1d-e79c-4ca3-9876-783e98fdd04a" providerId="ADAL" clId="{D7983B60-1C78-41AB-8243-5F177EF15EAF}" dt="2024-05-14T20:29:38.940" v="8579" actId="22"/>
          <ac:picMkLst>
            <pc:docMk/>
            <pc:sldMk cId="3716299978" sldId="280"/>
            <ac:picMk id="9" creationId="{48F09B01-F7AC-91FD-B724-C235CF20F5D4}"/>
          </ac:picMkLst>
        </pc:picChg>
        <pc:picChg chg="add del mod">
          <ac:chgData name="Raymer, Michael L." userId="96c2fb1d-e79c-4ca3-9876-783e98fdd04a" providerId="ADAL" clId="{D7983B60-1C78-41AB-8243-5F177EF15EAF}" dt="2024-05-14T20:29:39.897" v="8581" actId="478"/>
          <ac:picMkLst>
            <pc:docMk/>
            <pc:sldMk cId="3716299978" sldId="280"/>
            <ac:picMk id="6146" creationId="{42699AFF-A459-5207-94D6-108BBB8D69D3}"/>
          </ac:picMkLst>
        </pc:picChg>
      </pc:sldChg>
      <pc:sldChg chg="addSp delSp modSp new mod">
        <pc:chgData name="Raymer, Michael L." userId="96c2fb1d-e79c-4ca3-9876-783e98fdd04a" providerId="ADAL" clId="{D7983B60-1C78-41AB-8243-5F177EF15EAF}" dt="2024-05-14T17:51:20.257" v="7570" actId="14100"/>
        <pc:sldMkLst>
          <pc:docMk/>
          <pc:sldMk cId="2037217108" sldId="281"/>
        </pc:sldMkLst>
        <pc:spChg chg="mod">
          <ac:chgData name="Raymer, Michael L." userId="96c2fb1d-e79c-4ca3-9876-783e98fdd04a" providerId="ADAL" clId="{D7983B60-1C78-41AB-8243-5F177EF15EAF}" dt="2024-05-14T17:48:43.428" v="7508" actId="20577"/>
          <ac:spMkLst>
            <pc:docMk/>
            <pc:sldMk cId="2037217108" sldId="281"/>
            <ac:spMk id="2" creationId="{08F31FC3-5D4C-ACE2-D6C9-6ADA73D08C5F}"/>
          </ac:spMkLst>
        </pc:spChg>
        <pc:spChg chg="del">
          <ac:chgData name="Raymer, Michael L." userId="96c2fb1d-e79c-4ca3-9876-783e98fdd04a" providerId="ADAL" clId="{D7983B60-1C78-41AB-8243-5F177EF15EAF}" dt="2024-05-14T17:49:19.721" v="7509" actId="478"/>
          <ac:spMkLst>
            <pc:docMk/>
            <pc:sldMk cId="2037217108" sldId="281"/>
            <ac:spMk id="3" creationId="{3DFF0BA2-E917-678F-5344-BCFC9B9D6FCB}"/>
          </ac:spMkLst>
        </pc:spChg>
        <pc:spChg chg="add mod">
          <ac:chgData name="Raymer, Michael L." userId="96c2fb1d-e79c-4ca3-9876-783e98fdd04a" providerId="ADAL" clId="{D7983B60-1C78-41AB-8243-5F177EF15EAF}" dt="2024-05-14T17:49:48.076" v="7529" actId="20577"/>
          <ac:spMkLst>
            <pc:docMk/>
            <pc:sldMk cId="2037217108" sldId="281"/>
            <ac:spMk id="6" creationId="{0177EB51-87C8-4002-5DDC-0A3D9786E9D5}"/>
          </ac:spMkLst>
        </pc:spChg>
        <pc:spChg chg="add mod">
          <ac:chgData name="Raymer, Michael L." userId="96c2fb1d-e79c-4ca3-9876-783e98fdd04a" providerId="ADAL" clId="{D7983B60-1C78-41AB-8243-5F177EF15EAF}" dt="2024-05-14T17:51:14.272" v="7568" actId="14100"/>
          <ac:spMkLst>
            <pc:docMk/>
            <pc:sldMk cId="2037217108" sldId="281"/>
            <ac:spMk id="7" creationId="{7E72FEDB-8A3F-99EC-D51A-C44C291A6048}"/>
          </ac:spMkLst>
        </pc:spChg>
        <pc:spChg chg="add mod">
          <ac:chgData name="Raymer, Michael L." userId="96c2fb1d-e79c-4ca3-9876-783e98fdd04a" providerId="ADAL" clId="{D7983B60-1C78-41AB-8243-5F177EF15EAF}" dt="2024-05-14T17:51:20.257" v="7570" actId="14100"/>
          <ac:spMkLst>
            <pc:docMk/>
            <pc:sldMk cId="2037217108" sldId="281"/>
            <ac:spMk id="8" creationId="{79650F22-D67D-3A12-EB64-C2AFA57C35E8}"/>
          </ac:spMkLst>
        </pc:spChg>
        <pc:spChg chg="add mod">
          <ac:chgData name="Raymer, Michael L." userId="96c2fb1d-e79c-4ca3-9876-783e98fdd04a" providerId="ADAL" clId="{D7983B60-1C78-41AB-8243-5F177EF15EAF}" dt="2024-05-14T17:51:17.041" v="7569" actId="14100"/>
          <ac:spMkLst>
            <pc:docMk/>
            <pc:sldMk cId="2037217108" sldId="281"/>
            <ac:spMk id="9" creationId="{65955A16-6DC9-98AA-BF7C-922262EAAAE4}"/>
          </ac:spMkLst>
        </pc:spChg>
        <pc:spChg chg="add mod">
          <ac:chgData name="Raymer, Michael L." userId="96c2fb1d-e79c-4ca3-9876-783e98fdd04a" providerId="ADAL" clId="{D7983B60-1C78-41AB-8243-5F177EF15EAF}" dt="2024-05-14T17:50:20.620" v="7538" actId="571"/>
          <ac:spMkLst>
            <pc:docMk/>
            <pc:sldMk cId="2037217108" sldId="281"/>
            <ac:spMk id="10" creationId="{4E35E98C-2275-9612-7D76-71647E5E8028}"/>
          </ac:spMkLst>
        </pc:spChg>
        <pc:spChg chg="add mod">
          <ac:chgData name="Raymer, Michael L." userId="96c2fb1d-e79c-4ca3-9876-783e98fdd04a" providerId="ADAL" clId="{D7983B60-1C78-41AB-8243-5F177EF15EAF}" dt="2024-05-14T17:50:20.620" v="7538" actId="571"/>
          <ac:spMkLst>
            <pc:docMk/>
            <pc:sldMk cId="2037217108" sldId="281"/>
            <ac:spMk id="11" creationId="{C8EE68B3-425F-BC58-C182-A265F9EE6271}"/>
          </ac:spMkLst>
        </pc:spChg>
        <pc:spChg chg="add mod">
          <ac:chgData name="Raymer, Michael L." userId="96c2fb1d-e79c-4ca3-9876-783e98fdd04a" providerId="ADAL" clId="{D7983B60-1C78-41AB-8243-5F177EF15EAF}" dt="2024-05-14T17:50:29.994" v="7544" actId="20577"/>
          <ac:spMkLst>
            <pc:docMk/>
            <pc:sldMk cId="2037217108" sldId="281"/>
            <ac:spMk id="12" creationId="{BF3B9C24-5E7F-6B30-7B10-5B6CCB030E88}"/>
          </ac:spMkLst>
        </pc:sp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2154849158" sldId="281"/>
        </pc:sldMkLst>
      </pc:sldChg>
      <pc:sldChg chg="addSp delSp modSp new mod">
        <pc:chgData name="Raymer, Michael L." userId="96c2fb1d-e79c-4ca3-9876-783e98fdd04a" providerId="ADAL" clId="{D7983B60-1C78-41AB-8243-5F177EF15EAF}" dt="2024-05-14T19:01:01.197" v="7664" actId="113"/>
        <pc:sldMkLst>
          <pc:docMk/>
          <pc:sldMk cId="976451640" sldId="282"/>
        </pc:sldMkLst>
        <pc:spChg chg="mod">
          <ac:chgData name="Raymer, Michael L." userId="96c2fb1d-e79c-4ca3-9876-783e98fdd04a" providerId="ADAL" clId="{D7983B60-1C78-41AB-8243-5F177EF15EAF}" dt="2024-05-14T17:51:56.430" v="7580" actId="20577"/>
          <ac:spMkLst>
            <pc:docMk/>
            <pc:sldMk cId="976451640" sldId="282"/>
            <ac:spMk id="2" creationId="{C3DB976F-7C03-26AE-A71B-8366478F2FE9}"/>
          </ac:spMkLst>
        </pc:spChg>
        <pc:spChg chg="del">
          <ac:chgData name="Raymer, Michael L." userId="96c2fb1d-e79c-4ca3-9876-783e98fdd04a" providerId="ADAL" clId="{D7983B60-1C78-41AB-8243-5F177EF15EAF}" dt="2024-05-14T17:52:04.679" v="7581" actId="478"/>
          <ac:spMkLst>
            <pc:docMk/>
            <pc:sldMk cId="976451640" sldId="282"/>
            <ac:spMk id="3" creationId="{C9FDFD54-6E31-38DB-8803-35FF54CFCF8B}"/>
          </ac:spMkLst>
        </pc:spChg>
        <pc:spChg chg="add mod">
          <ac:chgData name="Raymer, Michael L." userId="96c2fb1d-e79c-4ca3-9876-783e98fdd04a" providerId="ADAL" clId="{D7983B60-1C78-41AB-8243-5F177EF15EAF}" dt="2024-05-14T17:56:05.627" v="7601" actId="1076"/>
          <ac:spMkLst>
            <pc:docMk/>
            <pc:sldMk cId="976451640" sldId="282"/>
            <ac:spMk id="6" creationId="{1C246778-9885-D452-8D5D-89A518199EA3}"/>
          </ac:spMkLst>
        </pc:spChg>
        <pc:spChg chg="add mod">
          <ac:chgData name="Raymer, Michael L." userId="96c2fb1d-e79c-4ca3-9876-783e98fdd04a" providerId="ADAL" clId="{D7983B60-1C78-41AB-8243-5F177EF15EAF}" dt="2024-05-14T19:00:54.975" v="7663" actId="113"/>
          <ac:spMkLst>
            <pc:docMk/>
            <pc:sldMk cId="976451640" sldId="282"/>
            <ac:spMk id="16" creationId="{444036EE-4855-D81A-F5DA-9CC9418351D6}"/>
          </ac:spMkLst>
        </pc:spChg>
        <pc:spChg chg="add mod ord">
          <ac:chgData name="Raymer, Michael L." userId="96c2fb1d-e79c-4ca3-9876-783e98fdd04a" providerId="ADAL" clId="{D7983B60-1C78-41AB-8243-5F177EF15EAF}" dt="2024-05-14T19:00:00.309" v="7652" actId="1076"/>
          <ac:spMkLst>
            <pc:docMk/>
            <pc:sldMk cId="976451640" sldId="282"/>
            <ac:spMk id="22" creationId="{A541BD5C-4F8B-5B64-C461-04B57AC8A9A5}"/>
          </ac:spMkLst>
        </pc:spChg>
        <pc:spChg chg="add mod">
          <ac:chgData name="Raymer, Michael L." userId="96c2fb1d-e79c-4ca3-9876-783e98fdd04a" providerId="ADAL" clId="{D7983B60-1C78-41AB-8243-5F177EF15EAF}" dt="2024-05-14T19:01:01.197" v="7664" actId="113"/>
          <ac:spMkLst>
            <pc:docMk/>
            <pc:sldMk cId="976451640" sldId="282"/>
            <ac:spMk id="23" creationId="{9AE595B0-021D-DDE8-3B50-CBA0A209DE9C}"/>
          </ac:spMkLst>
        </pc:spChg>
        <pc:picChg chg="add del mod">
          <ac:chgData name="Raymer, Michael L." userId="96c2fb1d-e79c-4ca3-9876-783e98fdd04a" providerId="ADAL" clId="{D7983B60-1C78-41AB-8243-5F177EF15EAF}" dt="2024-05-14T17:54:15.502" v="7586" actId="478"/>
          <ac:picMkLst>
            <pc:docMk/>
            <pc:sldMk cId="976451640" sldId="282"/>
            <ac:picMk id="8" creationId="{498FD2EC-CD70-6ACB-E07F-1ED66DAA9F19}"/>
          </ac:picMkLst>
        </pc:picChg>
        <pc:picChg chg="add mod">
          <ac:chgData name="Raymer, Michael L." userId="96c2fb1d-e79c-4ca3-9876-783e98fdd04a" providerId="ADAL" clId="{D7983B60-1C78-41AB-8243-5F177EF15EAF}" dt="2024-05-14T18:59:21.346" v="7642" actId="1076"/>
          <ac:picMkLst>
            <pc:docMk/>
            <pc:sldMk cId="976451640" sldId="282"/>
            <ac:picMk id="10" creationId="{6AD39D17-50DF-24E6-2701-1BDFAF1E50DC}"/>
          </ac:picMkLst>
        </pc:picChg>
        <pc:picChg chg="add mod">
          <ac:chgData name="Raymer, Michael L." userId="96c2fb1d-e79c-4ca3-9876-783e98fdd04a" providerId="ADAL" clId="{D7983B60-1C78-41AB-8243-5F177EF15EAF}" dt="2024-05-14T18:59:21.346" v="7642" actId="1076"/>
          <ac:picMkLst>
            <pc:docMk/>
            <pc:sldMk cId="976451640" sldId="282"/>
            <ac:picMk id="11" creationId="{B59D60B9-A84A-D57D-452E-9A183CEE9754}"/>
          </ac:picMkLst>
        </pc:picChg>
        <pc:picChg chg="add mod">
          <ac:chgData name="Raymer, Michael L." userId="96c2fb1d-e79c-4ca3-9876-783e98fdd04a" providerId="ADAL" clId="{D7983B60-1C78-41AB-8243-5F177EF15EAF}" dt="2024-05-14T18:59:21.346" v="7642" actId="1076"/>
          <ac:picMkLst>
            <pc:docMk/>
            <pc:sldMk cId="976451640" sldId="282"/>
            <ac:picMk id="12" creationId="{93A3310C-D130-5AF2-325F-BE65E0BD2491}"/>
          </ac:picMkLst>
        </pc:picChg>
        <pc:picChg chg="add mod">
          <ac:chgData name="Raymer, Michael L." userId="96c2fb1d-e79c-4ca3-9876-783e98fdd04a" providerId="ADAL" clId="{D7983B60-1C78-41AB-8243-5F177EF15EAF}" dt="2024-05-14T18:59:21.346" v="7642" actId="1076"/>
          <ac:picMkLst>
            <pc:docMk/>
            <pc:sldMk cId="976451640" sldId="282"/>
            <ac:picMk id="13" creationId="{7D9C5A98-A2E9-CAF2-0963-74C54DC825EA}"/>
          </ac:picMkLst>
        </pc:picChg>
        <pc:picChg chg="add mod">
          <ac:chgData name="Raymer, Michael L." userId="96c2fb1d-e79c-4ca3-9876-783e98fdd04a" providerId="ADAL" clId="{D7983B60-1C78-41AB-8243-5F177EF15EAF}" dt="2024-05-14T18:59:21.346" v="7642" actId="1076"/>
          <ac:picMkLst>
            <pc:docMk/>
            <pc:sldMk cId="976451640" sldId="282"/>
            <ac:picMk id="14" creationId="{F433846A-DA46-B5D4-2C89-2702C132E0A0}"/>
          </ac:picMkLst>
        </pc:picChg>
        <pc:picChg chg="add mod">
          <ac:chgData name="Raymer, Michael L." userId="96c2fb1d-e79c-4ca3-9876-783e98fdd04a" providerId="ADAL" clId="{D7983B60-1C78-41AB-8243-5F177EF15EAF}" dt="2024-05-14T19:00:00.309" v="7652" actId="1076"/>
          <ac:picMkLst>
            <pc:docMk/>
            <pc:sldMk cId="976451640" sldId="282"/>
            <ac:picMk id="17" creationId="{1A30A4C4-4AD2-B1F6-9A76-970DBD3EAAB5}"/>
          </ac:picMkLst>
        </pc:picChg>
        <pc:picChg chg="add mod">
          <ac:chgData name="Raymer, Michael L." userId="96c2fb1d-e79c-4ca3-9876-783e98fdd04a" providerId="ADAL" clId="{D7983B60-1C78-41AB-8243-5F177EF15EAF}" dt="2024-05-14T19:00:00.309" v="7652" actId="1076"/>
          <ac:picMkLst>
            <pc:docMk/>
            <pc:sldMk cId="976451640" sldId="282"/>
            <ac:picMk id="18" creationId="{7B49014A-4815-5169-365C-7562A215B333}"/>
          </ac:picMkLst>
        </pc:picChg>
        <pc:picChg chg="add mod">
          <ac:chgData name="Raymer, Michael L." userId="96c2fb1d-e79c-4ca3-9876-783e98fdd04a" providerId="ADAL" clId="{D7983B60-1C78-41AB-8243-5F177EF15EAF}" dt="2024-05-14T19:00:00.309" v="7652" actId="1076"/>
          <ac:picMkLst>
            <pc:docMk/>
            <pc:sldMk cId="976451640" sldId="282"/>
            <ac:picMk id="19" creationId="{71E0F22D-6090-C375-04BA-EC4AFDBE9EE2}"/>
          </ac:picMkLst>
        </pc:picChg>
        <pc:picChg chg="add mod">
          <ac:chgData name="Raymer, Michael L." userId="96c2fb1d-e79c-4ca3-9876-783e98fdd04a" providerId="ADAL" clId="{D7983B60-1C78-41AB-8243-5F177EF15EAF}" dt="2024-05-14T19:00:00.309" v="7652" actId="1076"/>
          <ac:picMkLst>
            <pc:docMk/>
            <pc:sldMk cId="976451640" sldId="282"/>
            <ac:picMk id="20" creationId="{BD26971D-BBA1-2D81-AD56-B2155DE3A3AB}"/>
          </ac:picMkLst>
        </pc:picChg>
        <pc:picChg chg="add mod">
          <ac:chgData name="Raymer, Michael L." userId="96c2fb1d-e79c-4ca3-9876-783e98fdd04a" providerId="ADAL" clId="{D7983B60-1C78-41AB-8243-5F177EF15EAF}" dt="2024-05-14T19:00:00.309" v="7652" actId="1076"/>
          <ac:picMkLst>
            <pc:docMk/>
            <pc:sldMk cId="976451640" sldId="282"/>
            <ac:picMk id="21" creationId="{F6214309-5B54-1F22-19C5-FC672EDB6485}"/>
          </ac:picMkLst>
        </pc:pic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3467201665" sldId="282"/>
        </pc:sldMkLst>
      </pc:sldChg>
      <pc:sldChg chg="addSp delSp modSp new mod">
        <pc:chgData name="Raymer, Michael L." userId="96c2fb1d-e79c-4ca3-9876-783e98fdd04a" providerId="ADAL" clId="{D7983B60-1C78-41AB-8243-5F177EF15EAF}" dt="2024-05-14T19:05:32.301" v="7705" actId="122"/>
        <pc:sldMkLst>
          <pc:docMk/>
          <pc:sldMk cId="129403444" sldId="283"/>
        </pc:sldMkLst>
        <pc:spChg chg="mod">
          <ac:chgData name="Raymer, Michael L." userId="96c2fb1d-e79c-4ca3-9876-783e98fdd04a" providerId="ADAL" clId="{D7983B60-1C78-41AB-8243-5F177EF15EAF}" dt="2024-05-14T19:03:43.970" v="7675" actId="20577"/>
          <ac:spMkLst>
            <pc:docMk/>
            <pc:sldMk cId="129403444" sldId="283"/>
            <ac:spMk id="2" creationId="{7FFFFCBD-8ADD-0952-E11A-FAB3E80CA9A4}"/>
          </ac:spMkLst>
        </pc:spChg>
        <pc:spChg chg="del">
          <ac:chgData name="Raymer, Michael L." userId="96c2fb1d-e79c-4ca3-9876-783e98fdd04a" providerId="ADAL" clId="{D7983B60-1C78-41AB-8243-5F177EF15EAF}" dt="2024-05-14T19:04:01.637" v="7676" actId="478"/>
          <ac:spMkLst>
            <pc:docMk/>
            <pc:sldMk cId="129403444" sldId="283"/>
            <ac:spMk id="3" creationId="{AF24A343-921B-A6EA-1442-30E8EB9A351E}"/>
          </ac:spMkLst>
        </pc:spChg>
        <pc:spChg chg="add mod">
          <ac:chgData name="Raymer, Michael L." userId="96c2fb1d-e79c-4ca3-9876-783e98fdd04a" providerId="ADAL" clId="{D7983B60-1C78-41AB-8243-5F177EF15EAF}" dt="2024-05-14T19:05:32.301" v="7705" actId="122"/>
          <ac:spMkLst>
            <pc:docMk/>
            <pc:sldMk cId="129403444" sldId="283"/>
            <ac:spMk id="9" creationId="{416F28E6-9651-6E80-C479-5CBB417EA89A}"/>
          </ac:spMkLst>
        </pc:spChg>
        <pc:picChg chg="add mod modCrop">
          <ac:chgData name="Raymer, Michael L." userId="96c2fb1d-e79c-4ca3-9876-783e98fdd04a" providerId="ADAL" clId="{D7983B60-1C78-41AB-8243-5F177EF15EAF}" dt="2024-05-14T19:05:01.626" v="7693" actId="1076"/>
          <ac:picMkLst>
            <pc:docMk/>
            <pc:sldMk cId="129403444" sldId="283"/>
            <ac:picMk id="7" creationId="{323D2DE3-1896-D639-128A-3478890A2612}"/>
          </ac:picMkLst>
        </pc:pic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3861136363" sldId="283"/>
        </pc:sldMkLst>
      </pc:sldChg>
      <pc:sldChg chg="addSp modSp new mod">
        <pc:chgData name="Raymer, Michael L." userId="96c2fb1d-e79c-4ca3-9876-783e98fdd04a" providerId="ADAL" clId="{D7983B60-1C78-41AB-8243-5F177EF15EAF}" dt="2024-05-14T19:31:01.603" v="7904" actId="12"/>
        <pc:sldMkLst>
          <pc:docMk/>
          <pc:sldMk cId="2699328076" sldId="284"/>
        </pc:sldMkLst>
        <pc:spChg chg="mod">
          <ac:chgData name="Raymer, Michael L." userId="96c2fb1d-e79c-4ca3-9876-783e98fdd04a" providerId="ADAL" clId="{D7983B60-1C78-41AB-8243-5F177EF15EAF}" dt="2024-05-14T19:28:51.751" v="7719" actId="20577"/>
          <ac:spMkLst>
            <pc:docMk/>
            <pc:sldMk cId="2699328076" sldId="284"/>
            <ac:spMk id="2" creationId="{F0453F10-113E-4645-1D57-D4045E25C1F6}"/>
          </ac:spMkLst>
        </pc:spChg>
        <pc:spChg chg="mod">
          <ac:chgData name="Raymer, Michael L." userId="96c2fb1d-e79c-4ca3-9876-783e98fdd04a" providerId="ADAL" clId="{D7983B60-1C78-41AB-8243-5F177EF15EAF}" dt="2024-05-14T19:31:01.603" v="7904" actId="12"/>
          <ac:spMkLst>
            <pc:docMk/>
            <pc:sldMk cId="2699328076" sldId="284"/>
            <ac:spMk id="3" creationId="{50C076EB-09F1-6B3A-79D3-3C254B3EC09B}"/>
          </ac:spMkLst>
        </pc:spChg>
        <pc:spChg chg="add mod">
          <ac:chgData name="Raymer, Michael L." userId="96c2fb1d-e79c-4ca3-9876-783e98fdd04a" providerId="ADAL" clId="{D7983B60-1C78-41AB-8243-5F177EF15EAF}" dt="2024-05-14T19:30:43.062" v="7901" actId="207"/>
          <ac:spMkLst>
            <pc:docMk/>
            <pc:sldMk cId="2699328076" sldId="284"/>
            <ac:spMk id="7" creationId="{D5D32B7B-2EE3-CB04-2A91-B6CEABB59283}"/>
          </ac:spMkLst>
        </pc:spChg>
        <pc:picChg chg="add mod">
          <ac:chgData name="Raymer, Michael L." userId="96c2fb1d-e79c-4ca3-9876-783e98fdd04a" providerId="ADAL" clId="{D7983B60-1C78-41AB-8243-5F177EF15EAF}" dt="2024-05-14T19:30:07.880" v="7889" actId="1076"/>
          <ac:picMkLst>
            <pc:docMk/>
            <pc:sldMk cId="2699328076" sldId="284"/>
            <ac:picMk id="9218" creationId="{D36790D0-B810-03E6-391F-134E359B857D}"/>
          </ac:picMkLst>
        </pc:pic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4043653544" sldId="284"/>
        </pc:sldMkLst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1602916471" sldId="285"/>
        </pc:sldMkLst>
      </pc:sldChg>
      <pc:sldChg chg="addSp modSp new mod">
        <pc:chgData name="Raymer, Michael L." userId="96c2fb1d-e79c-4ca3-9876-783e98fdd04a" providerId="ADAL" clId="{D7983B60-1C78-41AB-8243-5F177EF15EAF}" dt="2024-05-14T20:39:47.035" v="8594"/>
        <pc:sldMkLst>
          <pc:docMk/>
          <pc:sldMk cId="3716485946" sldId="285"/>
        </pc:sldMkLst>
        <pc:spChg chg="mod">
          <ac:chgData name="Raymer, Michael L." userId="96c2fb1d-e79c-4ca3-9876-783e98fdd04a" providerId="ADAL" clId="{D7983B60-1C78-41AB-8243-5F177EF15EAF}" dt="2024-05-14T19:32:42.056" v="7968" actId="20577"/>
          <ac:spMkLst>
            <pc:docMk/>
            <pc:sldMk cId="3716485946" sldId="285"/>
            <ac:spMk id="2" creationId="{B43F826E-C30B-5067-6C5D-BF43A0E44330}"/>
          </ac:spMkLst>
        </pc:spChg>
        <pc:spChg chg="mod">
          <ac:chgData name="Raymer, Michael L." userId="96c2fb1d-e79c-4ca3-9876-783e98fdd04a" providerId="ADAL" clId="{D7983B60-1C78-41AB-8243-5F177EF15EAF}" dt="2024-05-14T20:39:47.035" v="8594"/>
          <ac:spMkLst>
            <pc:docMk/>
            <pc:sldMk cId="3716485946" sldId="285"/>
            <ac:spMk id="3" creationId="{41C0AF90-6310-3F9B-2CA7-CF31B85B18F7}"/>
          </ac:spMkLst>
        </pc:spChg>
        <pc:spChg chg="add mod">
          <ac:chgData name="Raymer, Michael L." userId="96c2fb1d-e79c-4ca3-9876-783e98fdd04a" providerId="ADAL" clId="{D7983B60-1C78-41AB-8243-5F177EF15EAF}" dt="2024-05-14T20:31:24.240" v="8586" actId="1076"/>
          <ac:spMkLst>
            <pc:docMk/>
            <pc:sldMk cId="3716485946" sldId="285"/>
            <ac:spMk id="7" creationId="{0407A183-EE95-A6BB-46DD-FE54AEC75A4D}"/>
          </ac:spMkLst>
        </pc:spChg>
        <pc:picChg chg="add mod">
          <ac:chgData name="Raymer, Michael L." userId="96c2fb1d-e79c-4ca3-9876-783e98fdd04a" providerId="ADAL" clId="{D7983B60-1C78-41AB-8243-5F177EF15EAF}" dt="2024-05-14T20:31:31.161" v="8588" actId="14100"/>
          <ac:picMkLst>
            <pc:docMk/>
            <pc:sldMk cId="3716485946" sldId="285"/>
            <ac:picMk id="9" creationId="{7AB7A5CF-B640-D864-01F8-E7B0EEDEA263}"/>
          </ac:picMkLst>
        </pc:picChg>
      </pc:sldChg>
      <pc:sldChg chg="addSp modSp new mod">
        <pc:chgData name="Raymer, Michael L." userId="96c2fb1d-e79c-4ca3-9876-783e98fdd04a" providerId="ADAL" clId="{D7983B60-1C78-41AB-8243-5F177EF15EAF}" dt="2024-05-14T19:44:10.420" v="8317" actId="1076"/>
        <pc:sldMkLst>
          <pc:docMk/>
          <pc:sldMk cId="1129969881" sldId="286"/>
        </pc:sldMkLst>
        <pc:spChg chg="mod">
          <ac:chgData name="Raymer, Michael L." userId="96c2fb1d-e79c-4ca3-9876-783e98fdd04a" providerId="ADAL" clId="{D7983B60-1C78-41AB-8243-5F177EF15EAF}" dt="2024-05-14T19:43:06.620" v="8182" actId="20577"/>
          <ac:spMkLst>
            <pc:docMk/>
            <pc:sldMk cId="1129969881" sldId="286"/>
            <ac:spMk id="2" creationId="{EC447B5C-39D7-6279-1173-E7BA22F8E109}"/>
          </ac:spMkLst>
        </pc:spChg>
        <pc:spChg chg="mod">
          <ac:chgData name="Raymer, Michael L." userId="96c2fb1d-e79c-4ca3-9876-783e98fdd04a" providerId="ADAL" clId="{D7983B60-1C78-41AB-8243-5F177EF15EAF}" dt="2024-05-14T19:43:53.260" v="8314" actId="14100"/>
          <ac:spMkLst>
            <pc:docMk/>
            <pc:sldMk cId="1129969881" sldId="286"/>
            <ac:spMk id="3" creationId="{97809CC1-622B-FF75-1649-7174B34E0299}"/>
          </ac:spMkLst>
        </pc:spChg>
        <pc:picChg chg="add mod">
          <ac:chgData name="Raymer, Michael L." userId="96c2fb1d-e79c-4ca3-9876-783e98fdd04a" providerId="ADAL" clId="{D7983B60-1C78-41AB-8243-5F177EF15EAF}" dt="2024-05-14T19:44:10.420" v="8317" actId="1076"/>
          <ac:picMkLst>
            <pc:docMk/>
            <pc:sldMk cId="1129969881" sldId="286"/>
            <ac:picMk id="7" creationId="{60EB02D8-7392-39AA-7590-FF4C0479420F}"/>
          </ac:picMkLst>
        </pc:pic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1705243612" sldId="286"/>
        </pc:sldMkLst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2522688512" sldId="287"/>
        </pc:sldMkLst>
      </pc:sldChg>
      <pc:sldChg chg="addSp modSp new mod">
        <pc:chgData name="Raymer, Michael L." userId="96c2fb1d-e79c-4ca3-9876-783e98fdd04a" providerId="ADAL" clId="{D7983B60-1C78-41AB-8243-5F177EF15EAF}" dt="2024-05-14T20:15:20.158" v="8559" actId="1035"/>
        <pc:sldMkLst>
          <pc:docMk/>
          <pc:sldMk cId="3861623932" sldId="287"/>
        </pc:sldMkLst>
        <pc:spChg chg="mod">
          <ac:chgData name="Raymer, Michael L." userId="96c2fb1d-e79c-4ca3-9876-783e98fdd04a" providerId="ADAL" clId="{D7983B60-1C78-41AB-8243-5F177EF15EAF}" dt="2024-05-14T19:44:52.951" v="8349" actId="20577"/>
          <ac:spMkLst>
            <pc:docMk/>
            <pc:sldMk cId="3861623932" sldId="287"/>
            <ac:spMk id="2" creationId="{7D99219E-82B7-2F4A-5138-B80508C5C492}"/>
          </ac:spMkLst>
        </pc:spChg>
        <pc:spChg chg="mod">
          <ac:chgData name="Raymer, Michael L." userId="96c2fb1d-e79c-4ca3-9876-783e98fdd04a" providerId="ADAL" clId="{D7983B60-1C78-41AB-8243-5F177EF15EAF}" dt="2024-05-14T20:07:08.454" v="8545" actId="14100"/>
          <ac:spMkLst>
            <pc:docMk/>
            <pc:sldMk cId="3861623932" sldId="287"/>
            <ac:spMk id="3" creationId="{ECAECE08-E23E-3E63-9941-C19C9E003AA5}"/>
          </ac:spMkLst>
        </pc:spChg>
        <pc:spChg chg="add mod">
          <ac:chgData name="Raymer, Michael L." userId="96c2fb1d-e79c-4ca3-9876-783e98fdd04a" providerId="ADAL" clId="{D7983B60-1C78-41AB-8243-5F177EF15EAF}" dt="2024-05-14T20:15:20.158" v="8559" actId="1035"/>
          <ac:spMkLst>
            <pc:docMk/>
            <pc:sldMk cId="3861623932" sldId="287"/>
            <ac:spMk id="7" creationId="{E6B58F20-CC87-2FDB-61B6-9AD60314B182}"/>
          </ac:spMkLst>
        </pc:spChg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2518182813" sldId="288"/>
        </pc:sldMkLst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2408321715" sldId="289"/>
        </pc:sldMkLst>
      </pc:sldChg>
      <pc:sldChg chg="del">
        <pc:chgData name="Raymer, Michael L." userId="96c2fb1d-e79c-4ca3-9876-783e98fdd04a" providerId="ADAL" clId="{D7983B60-1C78-41AB-8243-5F177EF15EAF}" dt="2024-05-10T20:59:45.629" v="57" actId="47"/>
        <pc:sldMkLst>
          <pc:docMk/>
          <pc:sldMk cId="1410221078" sldId="290"/>
        </pc:sldMkLst>
      </pc:sldChg>
    </pc:docChg>
  </pc:docChgLst>
  <pc:docChgLst>
    <pc:chgData name="Raymer, Michael L." userId="96c2fb1d-e79c-4ca3-9876-783e98fdd04a" providerId="ADAL" clId="{228BB2D8-8609-4A39-8DCC-62D7AB5D9C22}"/>
    <pc:docChg chg="undo redo custSel addSld delSld modSld sldOrd">
      <pc:chgData name="Raymer, Michael L." userId="96c2fb1d-e79c-4ca3-9876-783e98fdd04a" providerId="ADAL" clId="{228BB2D8-8609-4A39-8DCC-62D7AB5D9C22}" dt="2024-05-17T21:12:01.850" v="12770"/>
      <pc:docMkLst>
        <pc:docMk/>
      </pc:docMkLst>
      <pc:sldChg chg="addSp delSp modSp mod">
        <pc:chgData name="Raymer, Michael L." userId="96c2fb1d-e79c-4ca3-9876-783e98fdd04a" providerId="ADAL" clId="{228BB2D8-8609-4A39-8DCC-62D7AB5D9C22}" dt="2024-05-16T17:00:00.536" v="5321" actId="1076"/>
        <pc:sldMkLst>
          <pc:docMk/>
          <pc:sldMk cId="0" sldId="256"/>
        </pc:sldMkLst>
        <pc:spChg chg="add del mod">
          <ac:chgData name="Raymer, Michael L." userId="96c2fb1d-e79c-4ca3-9876-783e98fdd04a" providerId="ADAL" clId="{228BB2D8-8609-4A39-8DCC-62D7AB5D9C22}" dt="2024-05-14T20:55:27.578" v="81" actId="478"/>
          <ac:spMkLst>
            <pc:docMk/>
            <pc:sldMk cId="0" sldId="256"/>
            <ac:spMk id="3" creationId="{899A27D2-013F-65DA-5F97-387DD85AE8E2}"/>
          </ac:spMkLst>
        </pc:spChg>
        <pc:spChg chg="add del mod">
          <ac:chgData name="Raymer, Michael L." userId="96c2fb1d-e79c-4ca3-9876-783e98fdd04a" providerId="ADAL" clId="{228BB2D8-8609-4A39-8DCC-62D7AB5D9C22}" dt="2024-05-16T16:59:56.708" v="5320" actId="478"/>
          <ac:spMkLst>
            <pc:docMk/>
            <pc:sldMk cId="0" sldId="256"/>
            <ac:spMk id="5" creationId="{B0083B0F-13E6-07A6-B39D-9ED9C3FF49D7}"/>
          </ac:spMkLst>
        </pc:spChg>
        <pc:spChg chg="mod">
          <ac:chgData name="Raymer, Michael L." userId="96c2fb1d-e79c-4ca3-9876-783e98fdd04a" providerId="ADAL" clId="{228BB2D8-8609-4A39-8DCC-62D7AB5D9C22}" dt="2024-05-16T16:58:59.966" v="5314" actId="14100"/>
          <ac:spMkLst>
            <pc:docMk/>
            <pc:sldMk cId="0" sldId="256"/>
            <ac:spMk id="3074" creationId="{5FC47D59-E917-27F8-26E7-5DB30F41D477}"/>
          </ac:spMkLst>
        </pc:spChg>
        <pc:picChg chg="add mod">
          <ac:chgData name="Raymer, Michael L." userId="96c2fb1d-e79c-4ca3-9876-783e98fdd04a" providerId="ADAL" clId="{228BB2D8-8609-4A39-8DCC-62D7AB5D9C22}" dt="2024-05-16T17:00:00.536" v="5321" actId="1076"/>
          <ac:picMkLst>
            <pc:docMk/>
            <pc:sldMk cId="0" sldId="256"/>
            <ac:picMk id="4" creationId="{5FC8E3F6-31C8-F4F0-F6DF-9F29780CA721}"/>
          </ac:picMkLst>
        </pc:picChg>
        <pc:picChg chg="del">
          <ac:chgData name="Raymer, Michael L." userId="96c2fb1d-e79c-4ca3-9876-783e98fdd04a" providerId="ADAL" clId="{228BB2D8-8609-4A39-8DCC-62D7AB5D9C22}" dt="2024-05-14T20:47:28.731" v="0" actId="478"/>
          <ac:picMkLst>
            <pc:docMk/>
            <pc:sldMk cId="0" sldId="256"/>
            <ac:picMk id="4" creationId="{69CF2226-4A4E-2F5E-D7F0-EFE611ACD5CA}"/>
          </ac:picMkLst>
        </pc:picChg>
        <pc:picChg chg="add del mod">
          <ac:chgData name="Raymer, Michael L." userId="96c2fb1d-e79c-4ca3-9876-783e98fdd04a" providerId="ADAL" clId="{228BB2D8-8609-4A39-8DCC-62D7AB5D9C22}" dt="2024-05-16T16:58:54.176" v="5313" actId="478"/>
          <ac:picMkLst>
            <pc:docMk/>
            <pc:sldMk cId="0" sldId="256"/>
            <ac:picMk id="1026" creationId="{DDACE002-A9CD-E0CB-7280-62601140BB30}"/>
          </ac:picMkLst>
        </pc:picChg>
      </pc:sldChg>
      <pc:sldChg chg="addSp modSp new del mod">
        <pc:chgData name="Raymer, Michael L." userId="96c2fb1d-e79c-4ca3-9876-783e98fdd04a" providerId="ADAL" clId="{228BB2D8-8609-4A39-8DCC-62D7AB5D9C22}" dt="2024-05-16T17:00:28.319" v="5323" actId="47"/>
        <pc:sldMkLst>
          <pc:docMk/>
          <pc:sldMk cId="400736018" sldId="257"/>
        </pc:sldMkLst>
        <pc:spChg chg="mod">
          <ac:chgData name="Raymer, Michael L." userId="96c2fb1d-e79c-4ca3-9876-783e98fdd04a" providerId="ADAL" clId="{228BB2D8-8609-4A39-8DCC-62D7AB5D9C22}" dt="2024-05-16T17:00:21.880" v="5322" actId="20577"/>
          <ac:spMkLst>
            <pc:docMk/>
            <pc:sldMk cId="400736018" sldId="257"/>
            <ac:spMk id="2" creationId="{8EC33EC4-7D74-98F0-D3EC-54B364026CAB}"/>
          </ac:spMkLst>
        </pc:spChg>
        <pc:spChg chg="mod">
          <ac:chgData name="Raymer, Michael L." userId="96c2fb1d-e79c-4ca3-9876-783e98fdd04a" providerId="ADAL" clId="{228BB2D8-8609-4A39-8DCC-62D7AB5D9C22}" dt="2024-05-15T13:15:34.901" v="173" actId="14100"/>
          <ac:spMkLst>
            <pc:docMk/>
            <pc:sldMk cId="400736018" sldId="257"/>
            <ac:spMk id="3" creationId="{06A002E3-9E8D-76C2-D885-571F5D86DB4A}"/>
          </ac:spMkLst>
        </pc:spChg>
        <pc:spChg chg="add mod">
          <ac:chgData name="Raymer, Michael L." userId="96c2fb1d-e79c-4ca3-9876-783e98fdd04a" providerId="ADAL" clId="{228BB2D8-8609-4A39-8DCC-62D7AB5D9C22}" dt="2024-05-15T13:17:23.003" v="240" actId="1076"/>
          <ac:spMkLst>
            <pc:docMk/>
            <pc:sldMk cId="400736018" sldId="257"/>
            <ac:spMk id="7" creationId="{3059F936-7ED3-CD65-15FA-A69DABAD00E3}"/>
          </ac:spMkLst>
        </pc:spChg>
        <pc:spChg chg="add mod">
          <ac:chgData name="Raymer, Michael L." userId="96c2fb1d-e79c-4ca3-9876-783e98fdd04a" providerId="ADAL" clId="{228BB2D8-8609-4A39-8DCC-62D7AB5D9C22}" dt="2024-05-15T13:16:41.714" v="217" actId="20577"/>
          <ac:spMkLst>
            <pc:docMk/>
            <pc:sldMk cId="400736018" sldId="257"/>
            <ac:spMk id="8" creationId="{668C2830-4FA7-1851-4872-2F1FDA576775}"/>
          </ac:spMkLst>
        </pc:spChg>
      </pc:sldChg>
      <pc:sldChg chg="addSp delSp modSp new mod modClrScheme chgLayout">
        <pc:chgData name="Raymer, Michael L." userId="96c2fb1d-e79c-4ca3-9876-783e98fdd04a" providerId="ADAL" clId="{228BB2D8-8609-4A39-8DCC-62D7AB5D9C22}" dt="2024-05-16T17:07:44.891" v="5626" actId="13822"/>
        <pc:sldMkLst>
          <pc:docMk/>
          <pc:sldMk cId="1263065990" sldId="257"/>
        </pc:sldMkLst>
        <pc:spChg chg="del">
          <ac:chgData name="Raymer, Michael L." userId="96c2fb1d-e79c-4ca3-9876-783e98fdd04a" providerId="ADAL" clId="{228BB2D8-8609-4A39-8DCC-62D7AB5D9C22}" dt="2024-05-16T17:01:13.764" v="5325" actId="700"/>
          <ac:spMkLst>
            <pc:docMk/>
            <pc:sldMk cId="1263065990" sldId="257"/>
            <ac:spMk id="2" creationId="{58584043-C514-5B86-07AB-346DC44CC5F0}"/>
          </ac:spMkLst>
        </pc:spChg>
        <pc:spChg chg="del">
          <ac:chgData name="Raymer, Michael L." userId="96c2fb1d-e79c-4ca3-9876-783e98fdd04a" providerId="ADAL" clId="{228BB2D8-8609-4A39-8DCC-62D7AB5D9C22}" dt="2024-05-16T17:01:13.764" v="5325" actId="700"/>
          <ac:spMkLst>
            <pc:docMk/>
            <pc:sldMk cId="1263065990" sldId="257"/>
            <ac:spMk id="3" creationId="{0EEDB363-60C1-4229-416C-FE8D28BA1C77}"/>
          </ac:spMkLst>
        </pc:spChg>
        <pc:spChg chg="mod ord">
          <ac:chgData name="Raymer, Michael L." userId="96c2fb1d-e79c-4ca3-9876-783e98fdd04a" providerId="ADAL" clId="{228BB2D8-8609-4A39-8DCC-62D7AB5D9C22}" dt="2024-05-16T17:01:13.764" v="5325" actId="700"/>
          <ac:spMkLst>
            <pc:docMk/>
            <pc:sldMk cId="1263065990" sldId="257"/>
            <ac:spMk id="4" creationId="{00E008DB-20FA-E0E9-E2FB-11D760DCA420}"/>
          </ac:spMkLst>
        </pc:spChg>
        <pc:spChg chg="mod ord">
          <ac:chgData name="Raymer, Michael L." userId="96c2fb1d-e79c-4ca3-9876-783e98fdd04a" providerId="ADAL" clId="{228BB2D8-8609-4A39-8DCC-62D7AB5D9C22}" dt="2024-05-16T17:01:13.764" v="5325" actId="700"/>
          <ac:spMkLst>
            <pc:docMk/>
            <pc:sldMk cId="1263065990" sldId="257"/>
            <ac:spMk id="5" creationId="{16F1E674-BC48-A336-A8E3-FE7353A0EC06}"/>
          </ac:spMkLst>
        </pc:spChg>
        <pc:spChg chg="add mod">
          <ac:chgData name="Raymer, Michael L." userId="96c2fb1d-e79c-4ca3-9876-783e98fdd04a" providerId="ADAL" clId="{228BB2D8-8609-4A39-8DCC-62D7AB5D9C22}" dt="2024-05-16T17:03:06.304" v="5609" actId="122"/>
          <ac:spMkLst>
            <pc:docMk/>
            <pc:sldMk cId="1263065990" sldId="257"/>
            <ac:spMk id="6" creationId="{FF932938-B763-90A9-095A-5047A23D1C57}"/>
          </ac:spMkLst>
        </pc:spChg>
        <pc:spChg chg="add mod">
          <ac:chgData name="Raymer, Michael L." userId="96c2fb1d-e79c-4ca3-9876-783e98fdd04a" providerId="ADAL" clId="{228BB2D8-8609-4A39-8DCC-62D7AB5D9C22}" dt="2024-05-16T17:07:44.891" v="5626" actId="13822"/>
          <ac:spMkLst>
            <pc:docMk/>
            <pc:sldMk cId="1263065990" sldId="257"/>
            <ac:spMk id="14" creationId="{31C8C47D-2AE2-7CE7-FE7C-9ADBC4231F57}"/>
          </ac:spMkLst>
        </pc:spChg>
        <pc:grpChg chg="add del mod">
          <ac:chgData name="Raymer, Michael L." userId="96c2fb1d-e79c-4ca3-9876-783e98fdd04a" providerId="ADAL" clId="{228BB2D8-8609-4A39-8DCC-62D7AB5D9C22}" dt="2024-05-16T17:07:28.542" v="5623" actId="165"/>
          <ac:grpSpMkLst>
            <pc:docMk/>
            <pc:sldMk cId="1263065990" sldId="257"/>
            <ac:grpSpMk id="13" creationId="{C53AE7FD-0F71-FEDE-B2D7-ADDFE1AA5B0F}"/>
          </ac:grpSpMkLst>
        </pc:grpChg>
        <pc:picChg chg="add del mod">
          <ac:chgData name="Raymer, Michael L." userId="96c2fb1d-e79c-4ca3-9876-783e98fdd04a" providerId="ADAL" clId="{228BB2D8-8609-4A39-8DCC-62D7AB5D9C22}" dt="2024-05-16T17:03:47.738" v="5614" actId="478"/>
          <ac:picMkLst>
            <pc:docMk/>
            <pc:sldMk cId="1263065990" sldId="257"/>
            <ac:picMk id="8" creationId="{7C7CE5E4-53EA-0B4D-41DB-44117447410E}"/>
          </ac:picMkLst>
        </pc:picChg>
        <pc:picChg chg="add mod topLvl">
          <ac:chgData name="Raymer, Michael L." userId="96c2fb1d-e79c-4ca3-9876-783e98fdd04a" providerId="ADAL" clId="{228BB2D8-8609-4A39-8DCC-62D7AB5D9C22}" dt="2024-05-16T17:07:28.542" v="5623" actId="165"/>
          <ac:picMkLst>
            <pc:docMk/>
            <pc:sldMk cId="1263065990" sldId="257"/>
            <ac:picMk id="10" creationId="{5D50459B-45DA-9E22-D4C0-F18DD5A716B0}"/>
          </ac:picMkLst>
        </pc:picChg>
        <pc:picChg chg="add mod topLvl">
          <ac:chgData name="Raymer, Michael L." userId="96c2fb1d-e79c-4ca3-9876-783e98fdd04a" providerId="ADAL" clId="{228BB2D8-8609-4A39-8DCC-62D7AB5D9C22}" dt="2024-05-16T17:07:28.542" v="5623" actId="165"/>
          <ac:picMkLst>
            <pc:docMk/>
            <pc:sldMk cId="1263065990" sldId="257"/>
            <ac:picMk id="12" creationId="{AC933377-3185-5893-7420-9ACF7594B751}"/>
          </ac:picMkLst>
        </pc:pic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1925418989" sldId="257"/>
        </pc:sldMkLst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1880220352" sldId="258"/>
        </pc:sldMkLst>
      </pc:sldChg>
      <pc:sldChg chg="addSp delSp modSp new mod modClrScheme chgLayout">
        <pc:chgData name="Raymer, Michael L." userId="96c2fb1d-e79c-4ca3-9876-783e98fdd04a" providerId="ADAL" clId="{228BB2D8-8609-4A39-8DCC-62D7AB5D9C22}" dt="2024-05-17T16:52:32.707" v="7570" actId="113"/>
        <pc:sldMkLst>
          <pc:docMk/>
          <pc:sldMk cId="3414482918" sldId="258"/>
        </pc:sldMkLst>
        <pc:spChg chg="mod ord">
          <ac:chgData name="Raymer, Michael L." userId="96c2fb1d-e79c-4ca3-9876-783e98fdd04a" providerId="ADAL" clId="{228BB2D8-8609-4A39-8DCC-62D7AB5D9C22}" dt="2024-05-16T17:08:17.164" v="5628" actId="700"/>
          <ac:spMkLst>
            <pc:docMk/>
            <pc:sldMk cId="3414482918" sldId="258"/>
            <ac:spMk id="2" creationId="{2A57DB2A-2927-BA79-726F-ED93839A7F57}"/>
          </ac:spMkLst>
        </pc:spChg>
        <pc:spChg chg="mod ord">
          <ac:chgData name="Raymer, Michael L." userId="96c2fb1d-e79c-4ca3-9876-783e98fdd04a" providerId="ADAL" clId="{228BB2D8-8609-4A39-8DCC-62D7AB5D9C22}" dt="2024-05-16T17:08:17.164" v="5628" actId="700"/>
          <ac:spMkLst>
            <pc:docMk/>
            <pc:sldMk cId="3414482918" sldId="258"/>
            <ac:spMk id="3" creationId="{FFBA066F-51A6-4435-6785-CF2691AB2AE4}"/>
          </ac:spMkLst>
        </pc:spChg>
        <pc:spChg chg="add mod ord">
          <ac:chgData name="Raymer, Michael L." userId="96c2fb1d-e79c-4ca3-9876-783e98fdd04a" providerId="ADAL" clId="{228BB2D8-8609-4A39-8DCC-62D7AB5D9C22}" dt="2024-05-16T17:08:21.861" v="5645" actId="20577"/>
          <ac:spMkLst>
            <pc:docMk/>
            <pc:sldMk cId="3414482918" sldId="258"/>
            <ac:spMk id="4" creationId="{56A90B96-18AA-6314-9222-3C967DC15064}"/>
          </ac:spMkLst>
        </pc:spChg>
        <pc:spChg chg="add del mod">
          <ac:chgData name="Raymer, Michael L." userId="96c2fb1d-e79c-4ca3-9876-783e98fdd04a" providerId="ADAL" clId="{228BB2D8-8609-4A39-8DCC-62D7AB5D9C22}" dt="2024-05-16T17:10:10.606" v="5652" actId="478"/>
          <ac:spMkLst>
            <pc:docMk/>
            <pc:sldMk cId="3414482918" sldId="258"/>
            <ac:spMk id="7" creationId="{2D45C7BF-E735-E660-44CE-3D2C8BF9DEB4}"/>
          </ac:spMkLst>
        </pc:spChg>
        <pc:spChg chg="add mod">
          <ac:chgData name="Raymer, Michael L." userId="96c2fb1d-e79c-4ca3-9876-783e98fdd04a" providerId="ADAL" clId="{228BB2D8-8609-4A39-8DCC-62D7AB5D9C22}" dt="2024-05-17T16:52:32.707" v="7570" actId="113"/>
          <ac:spMkLst>
            <pc:docMk/>
            <pc:sldMk cId="3414482918" sldId="258"/>
            <ac:spMk id="9" creationId="{F3BDA2BD-3B2B-9914-E778-49845ECFC4E5}"/>
          </ac:spMkLst>
        </pc:spChg>
        <pc:spChg chg="add mod">
          <ac:chgData name="Raymer, Michael L." userId="96c2fb1d-e79c-4ca3-9876-783e98fdd04a" providerId="ADAL" clId="{228BB2D8-8609-4A39-8DCC-62D7AB5D9C22}" dt="2024-05-17T16:52:32.707" v="7570" actId="113"/>
          <ac:spMkLst>
            <pc:docMk/>
            <pc:sldMk cId="3414482918" sldId="258"/>
            <ac:spMk id="10" creationId="{8F31F62A-A51A-1DB5-D50B-D8FFD9F037B0}"/>
          </ac:spMkLst>
        </pc:spChg>
        <pc:spChg chg="add mod">
          <ac:chgData name="Raymer, Michael L." userId="96c2fb1d-e79c-4ca3-9876-783e98fdd04a" providerId="ADAL" clId="{228BB2D8-8609-4A39-8DCC-62D7AB5D9C22}" dt="2024-05-17T16:52:32.707" v="7570" actId="113"/>
          <ac:spMkLst>
            <pc:docMk/>
            <pc:sldMk cId="3414482918" sldId="258"/>
            <ac:spMk id="11" creationId="{22348294-BE9C-B944-8AB8-F2B4A6DC3C6A}"/>
          </ac:spMkLst>
        </pc:spChg>
        <pc:spChg chg="add mod">
          <ac:chgData name="Raymer, Michael L." userId="96c2fb1d-e79c-4ca3-9876-783e98fdd04a" providerId="ADAL" clId="{228BB2D8-8609-4A39-8DCC-62D7AB5D9C22}" dt="2024-05-17T16:52:32.707" v="7570" actId="113"/>
          <ac:spMkLst>
            <pc:docMk/>
            <pc:sldMk cId="3414482918" sldId="258"/>
            <ac:spMk id="12" creationId="{CF5F938D-C482-B090-F2D6-007F1D8BA75C}"/>
          </ac:spMkLst>
        </pc:spChg>
        <pc:spChg chg="add mod">
          <ac:chgData name="Raymer, Michael L." userId="96c2fb1d-e79c-4ca3-9876-783e98fdd04a" providerId="ADAL" clId="{228BB2D8-8609-4A39-8DCC-62D7AB5D9C22}" dt="2024-05-16T17:12:04.161" v="5683" actId="571"/>
          <ac:spMkLst>
            <pc:docMk/>
            <pc:sldMk cId="3414482918" sldId="258"/>
            <ac:spMk id="14" creationId="{87774C4B-E674-8049-3A87-9404E2AA845C}"/>
          </ac:spMkLst>
        </pc:spChg>
        <pc:spChg chg="add mod">
          <ac:chgData name="Raymer, Michael L." userId="96c2fb1d-e79c-4ca3-9876-783e98fdd04a" providerId="ADAL" clId="{228BB2D8-8609-4A39-8DCC-62D7AB5D9C22}" dt="2024-05-17T16:52:32.707" v="7570" actId="113"/>
          <ac:spMkLst>
            <pc:docMk/>
            <pc:sldMk cId="3414482918" sldId="258"/>
            <ac:spMk id="15" creationId="{A79B37C6-04BF-BA3A-7851-5E21F8C881DA}"/>
          </ac:spMkLst>
        </pc:spChg>
        <pc:spChg chg="add mod">
          <ac:chgData name="Raymer, Michael L." userId="96c2fb1d-e79c-4ca3-9876-783e98fdd04a" providerId="ADAL" clId="{228BB2D8-8609-4A39-8DCC-62D7AB5D9C22}" dt="2024-05-17T16:52:32.707" v="7570" actId="113"/>
          <ac:spMkLst>
            <pc:docMk/>
            <pc:sldMk cId="3414482918" sldId="258"/>
            <ac:spMk id="16" creationId="{A823212A-B734-C478-1B97-B65C40EBD426}"/>
          </ac:spMkLst>
        </pc:spChg>
        <pc:grpChg chg="add mod">
          <ac:chgData name="Raymer, Michael L." userId="96c2fb1d-e79c-4ca3-9876-783e98fdd04a" providerId="ADAL" clId="{228BB2D8-8609-4A39-8DCC-62D7AB5D9C22}" dt="2024-05-16T17:16:03.609" v="5757" actId="1076"/>
          <ac:grpSpMkLst>
            <pc:docMk/>
            <pc:sldMk cId="3414482918" sldId="258"/>
            <ac:grpSpMk id="17" creationId="{7E416F61-EFA4-467C-C1DB-C5F1BCCEC939}"/>
          </ac:grpSpMkLst>
        </pc:grpChg>
        <pc:picChg chg="add del mod modCrop">
          <ac:chgData name="Raymer, Michael L." userId="96c2fb1d-e79c-4ca3-9876-783e98fdd04a" providerId="ADAL" clId="{228BB2D8-8609-4A39-8DCC-62D7AB5D9C22}" dt="2024-05-16T17:15:56.694" v="5756" actId="164"/>
          <ac:picMkLst>
            <pc:docMk/>
            <pc:sldMk cId="3414482918" sldId="258"/>
            <ac:picMk id="6" creationId="{B5458118-A162-5758-7FA8-B67DF8D64CC1}"/>
          </ac:picMkLst>
        </pc:picChg>
        <pc:picChg chg="add mod">
          <ac:chgData name="Raymer, Michael L." userId="96c2fb1d-e79c-4ca3-9876-783e98fdd04a" providerId="ADAL" clId="{228BB2D8-8609-4A39-8DCC-62D7AB5D9C22}" dt="2024-05-16T17:15:56.694" v="5756" actId="164"/>
          <ac:picMkLst>
            <pc:docMk/>
            <pc:sldMk cId="3414482918" sldId="258"/>
            <ac:picMk id="8" creationId="{ACF3C6B4-D3E7-C74D-37F3-A469878AF6A2}"/>
          </ac:picMkLst>
        </pc:picChg>
        <pc:picChg chg="add mod">
          <ac:chgData name="Raymer, Michael L." userId="96c2fb1d-e79c-4ca3-9876-783e98fdd04a" providerId="ADAL" clId="{228BB2D8-8609-4A39-8DCC-62D7AB5D9C22}" dt="2024-05-16T17:12:04.161" v="5683" actId="571"/>
          <ac:picMkLst>
            <pc:docMk/>
            <pc:sldMk cId="3414482918" sldId="258"/>
            <ac:picMk id="13" creationId="{517AD629-F590-7E30-352E-3B3C85CA5C96}"/>
          </ac:picMkLst>
        </pc:picChg>
      </pc:sldChg>
      <pc:sldChg chg="addSp delSp modSp new del mod modClrScheme chgLayout">
        <pc:chgData name="Raymer, Michael L." userId="96c2fb1d-e79c-4ca3-9876-783e98fdd04a" providerId="ADAL" clId="{228BB2D8-8609-4A39-8DCC-62D7AB5D9C22}" dt="2024-05-16T17:00:28.319" v="5323" actId="47"/>
        <pc:sldMkLst>
          <pc:docMk/>
          <pc:sldMk cId="4163170054" sldId="258"/>
        </pc:sldMkLst>
        <pc:spChg chg="del mod">
          <ac:chgData name="Raymer, Michael L." userId="96c2fb1d-e79c-4ca3-9876-783e98fdd04a" providerId="ADAL" clId="{228BB2D8-8609-4A39-8DCC-62D7AB5D9C22}" dt="2024-05-15T13:17:47.880" v="258" actId="700"/>
          <ac:spMkLst>
            <pc:docMk/>
            <pc:sldMk cId="4163170054" sldId="258"/>
            <ac:spMk id="2" creationId="{AEECF2D5-CB71-53F1-BA8D-56234EB4DD1E}"/>
          </ac:spMkLst>
        </pc:spChg>
        <pc:spChg chg="del">
          <ac:chgData name="Raymer, Michael L." userId="96c2fb1d-e79c-4ca3-9876-783e98fdd04a" providerId="ADAL" clId="{228BB2D8-8609-4A39-8DCC-62D7AB5D9C22}" dt="2024-05-15T13:17:47.880" v="258" actId="700"/>
          <ac:spMkLst>
            <pc:docMk/>
            <pc:sldMk cId="4163170054" sldId="258"/>
            <ac:spMk id="3" creationId="{27A71F62-55DA-2B96-0CAB-2EA5B6D28976}"/>
          </ac:spMkLst>
        </pc:spChg>
        <pc:spChg chg="mod ord">
          <ac:chgData name="Raymer, Michael L." userId="96c2fb1d-e79c-4ca3-9876-783e98fdd04a" providerId="ADAL" clId="{228BB2D8-8609-4A39-8DCC-62D7AB5D9C22}" dt="2024-05-15T13:34:26.051" v="796" actId="700"/>
          <ac:spMkLst>
            <pc:docMk/>
            <pc:sldMk cId="4163170054" sldId="258"/>
            <ac:spMk id="4" creationId="{D49FB4BA-80CA-84EF-FA9B-27EBD053E4FB}"/>
          </ac:spMkLst>
        </pc:spChg>
        <pc:spChg chg="mod ord">
          <ac:chgData name="Raymer, Michael L." userId="96c2fb1d-e79c-4ca3-9876-783e98fdd04a" providerId="ADAL" clId="{228BB2D8-8609-4A39-8DCC-62D7AB5D9C22}" dt="2024-05-15T13:34:26.051" v="796" actId="700"/>
          <ac:spMkLst>
            <pc:docMk/>
            <pc:sldMk cId="4163170054" sldId="258"/>
            <ac:spMk id="5" creationId="{A4284B71-5972-E8A3-1C95-E72C25F042B1}"/>
          </ac:spMkLst>
        </pc:spChg>
        <pc:spChg chg="add mod">
          <ac:chgData name="Raymer, Michael L." userId="96c2fb1d-e79c-4ca3-9876-783e98fdd04a" providerId="ADAL" clId="{228BB2D8-8609-4A39-8DCC-62D7AB5D9C22}" dt="2024-05-15T13:22:51.840" v="793" actId="1035"/>
          <ac:spMkLst>
            <pc:docMk/>
            <pc:sldMk cId="4163170054" sldId="258"/>
            <ac:spMk id="6" creationId="{F25CFB1D-778F-3F53-E207-107EFE7F09A4}"/>
          </ac:spMkLst>
        </pc:spChg>
        <pc:spChg chg="add del mod ord">
          <ac:chgData name="Raymer, Michael L." userId="96c2fb1d-e79c-4ca3-9876-783e98fdd04a" providerId="ADAL" clId="{228BB2D8-8609-4A39-8DCC-62D7AB5D9C22}" dt="2024-05-15T13:34:26.051" v="796" actId="700"/>
          <ac:spMkLst>
            <pc:docMk/>
            <pc:sldMk cId="4163170054" sldId="258"/>
            <ac:spMk id="7" creationId="{FE6BA5E0-2D99-FBFB-DD7E-792DFED4257C}"/>
          </ac:spMkLst>
        </pc:spChg>
      </pc:sldChg>
      <pc:sldChg chg="addSp delSp modSp new del mod modClrScheme chgLayout modNotesTx">
        <pc:chgData name="Raymer, Michael L." userId="96c2fb1d-e79c-4ca3-9876-783e98fdd04a" providerId="ADAL" clId="{228BB2D8-8609-4A39-8DCC-62D7AB5D9C22}" dt="2024-05-16T17:00:28.319" v="5323" actId="47"/>
        <pc:sldMkLst>
          <pc:docMk/>
          <pc:sldMk cId="466509289" sldId="259"/>
        </pc:sldMkLst>
        <pc:spChg chg="mod ord">
          <ac:chgData name="Raymer, Michael L." userId="96c2fb1d-e79c-4ca3-9876-783e98fdd04a" providerId="ADAL" clId="{228BB2D8-8609-4A39-8DCC-62D7AB5D9C22}" dt="2024-05-15T13:34:29.832" v="797" actId="700"/>
          <ac:spMkLst>
            <pc:docMk/>
            <pc:sldMk cId="466509289" sldId="259"/>
            <ac:spMk id="2" creationId="{4DF8EC05-6EBE-FBCD-0FF8-76F4AF3CEE3A}"/>
          </ac:spMkLst>
        </pc:spChg>
        <pc:spChg chg="mod ord">
          <ac:chgData name="Raymer, Michael L." userId="96c2fb1d-e79c-4ca3-9876-783e98fdd04a" providerId="ADAL" clId="{228BB2D8-8609-4A39-8DCC-62D7AB5D9C22}" dt="2024-05-15T13:34:29.832" v="797" actId="700"/>
          <ac:spMkLst>
            <pc:docMk/>
            <pc:sldMk cId="466509289" sldId="259"/>
            <ac:spMk id="3" creationId="{54ED67F2-5C39-96F9-C731-D2D3825DBCB0}"/>
          </ac:spMkLst>
        </pc:spChg>
        <pc:spChg chg="add mod ord">
          <ac:chgData name="Raymer, Michael L." userId="96c2fb1d-e79c-4ca3-9876-783e98fdd04a" providerId="ADAL" clId="{228BB2D8-8609-4A39-8DCC-62D7AB5D9C22}" dt="2024-05-15T13:35:10.047" v="825" actId="20577"/>
          <ac:spMkLst>
            <pc:docMk/>
            <pc:sldMk cId="466509289" sldId="259"/>
            <ac:spMk id="4" creationId="{71552456-074A-ACC2-AA3B-406D8E589E12}"/>
          </ac:spMkLst>
        </pc:spChg>
        <pc:spChg chg="add del mod">
          <ac:chgData name="Raymer, Michael L." userId="96c2fb1d-e79c-4ca3-9876-783e98fdd04a" providerId="ADAL" clId="{228BB2D8-8609-4A39-8DCC-62D7AB5D9C22}" dt="2024-05-15T13:39:57.754" v="880" actId="478"/>
          <ac:spMkLst>
            <pc:docMk/>
            <pc:sldMk cId="466509289" sldId="259"/>
            <ac:spMk id="6" creationId="{B2378763-7BF9-DBAA-FD67-9936515AFC88}"/>
          </ac:spMkLst>
        </pc:spChg>
        <pc:spChg chg="add mod">
          <ac:chgData name="Raymer, Michael L." userId="96c2fb1d-e79c-4ca3-9876-783e98fdd04a" providerId="ADAL" clId="{228BB2D8-8609-4A39-8DCC-62D7AB5D9C22}" dt="2024-05-15T13:42:08.562" v="1082" actId="1076"/>
          <ac:spMkLst>
            <pc:docMk/>
            <pc:sldMk cId="466509289" sldId="259"/>
            <ac:spMk id="7" creationId="{CABD1FBC-154B-987F-64FD-E791C1BC4162}"/>
          </ac:spMkLst>
        </pc:spChg>
        <pc:spChg chg="add mod">
          <ac:chgData name="Raymer, Michael L." userId="96c2fb1d-e79c-4ca3-9876-783e98fdd04a" providerId="ADAL" clId="{228BB2D8-8609-4A39-8DCC-62D7AB5D9C22}" dt="2024-05-15T13:41:00.024" v="891" actId="1076"/>
          <ac:spMkLst>
            <pc:docMk/>
            <pc:sldMk cId="466509289" sldId="259"/>
            <ac:spMk id="11" creationId="{475E52EB-B59D-B02D-90C7-810AC5D5F7C3}"/>
          </ac:spMkLst>
        </pc:spChg>
        <pc:cxnChg chg="add del mod">
          <ac:chgData name="Raymer, Michael L." userId="96c2fb1d-e79c-4ca3-9876-783e98fdd04a" providerId="ADAL" clId="{228BB2D8-8609-4A39-8DCC-62D7AB5D9C22}" dt="2024-05-15T13:39:58.926" v="881" actId="478"/>
          <ac:cxnSpMkLst>
            <pc:docMk/>
            <pc:sldMk cId="466509289" sldId="259"/>
            <ac:cxnSpMk id="9" creationId="{ECFFE3C2-7C4C-6831-1FBD-BB14B25CAFE5}"/>
          </ac:cxnSpMkLst>
        </pc:cxnChg>
        <pc:cxnChg chg="add mod">
          <ac:chgData name="Raymer, Michael L." userId="96c2fb1d-e79c-4ca3-9876-783e98fdd04a" providerId="ADAL" clId="{228BB2D8-8609-4A39-8DCC-62D7AB5D9C22}" dt="2024-05-15T13:42:36.211" v="1084" actId="17032"/>
          <ac:cxnSpMkLst>
            <pc:docMk/>
            <pc:sldMk cId="466509289" sldId="259"/>
            <ac:cxnSpMk id="13" creationId="{721BDC28-4512-A813-E1E7-9945EF759795}"/>
          </ac:cxnSpMkLst>
        </pc:cxnChg>
      </pc:sldChg>
      <pc:sldChg chg="addSp delSp modSp new mod">
        <pc:chgData name="Raymer, Michael L." userId="96c2fb1d-e79c-4ca3-9876-783e98fdd04a" providerId="ADAL" clId="{228BB2D8-8609-4A39-8DCC-62D7AB5D9C22}" dt="2024-05-17T16:52:10.154" v="7569" actId="14100"/>
        <pc:sldMkLst>
          <pc:docMk/>
          <pc:sldMk cId="1630617299" sldId="259"/>
        </pc:sldMkLst>
        <pc:spChg chg="mod">
          <ac:chgData name="Raymer, Michael L." userId="96c2fb1d-e79c-4ca3-9876-783e98fdd04a" providerId="ADAL" clId="{228BB2D8-8609-4A39-8DCC-62D7AB5D9C22}" dt="2024-05-16T17:13:26.018" v="5736" actId="20577"/>
          <ac:spMkLst>
            <pc:docMk/>
            <pc:sldMk cId="1630617299" sldId="259"/>
            <ac:spMk id="2" creationId="{C307BA48-5DC7-DC6C-056A-BC6C68246AB2}"/>
          </ac:spMkLst>
        </pc:spChg>
        <pc:spChg chg="add mod">
          <ac:chgData name="Raymer, Michael L." userId="96c2fb1d-e79c-4ca3-9876-783e98fdd04a" providerId="ADAL" clId="{228BB2D8-8609-4A39-8DCC-62D7AB5D9C22}" dt="2024-05-17T16:51:20.077" v="7555" actId="1076"/>
          <ac:spMkLst>
            <pc:docMk/>
            <pc:sldMk cId="1630617299" sldId="259"/>
            <ac:spMk id="7" creationId="{1B607B8C-4079-8085-E519-A4BDEE4BFCE1}"/>
          </ac:spMkLst>
        </pc:spChg>
        <pc:graphicFrameChg chg="add del mod modGraphic">
          <ac:chgData name="Raymer, Michael L." userId="96c2fb1d-e79c-4ca3-9876-783e98fdd04a" providerId="ADAL" clId="{228BB2D8-8609-4A39-8DCC-62D7AB5D9C22}" dt="2024-05-17T16:47:10.255" v="7490" actId="21"/>
          <ac:graphicFrameMkLst>
            <pc:docMk/>
            <pc:sldMk cId="1630617299" sldId="259"/>
            <ac:graphicFrameMk id="5" creationId="{8292E554-33A3-C0E6-026D-6EE98B657638}"/>
          </ac:graphicFrameMkLst>
        </pc:graphicFrameChg>
        <pc:picChg chg="add mod">
          <ac:chgData name="Raymer, Michael L." userId="96c2fb1d-e79c-4ca3-9876-783e98fdd04a" providerId="ADAL" clId="{228BB2D8-8609-4A39-8DCC-62D7AB5D9C22}" dt="2024-05-17T16:51:14.413" v="7554" actId="1076"/>
          <ac:picMkLst>
            <pc:docMk/>
            <pc:sldMk cId="1630617299" sldId="259"/>
            <ac:picMk id="1026" creationId="{E118822E-8BBD-C6B0-D5AB-5BC76BD0AEFC}"/>
          </ac:picMkLst>
        </pc:picChg>
        <pc:cxnChg chg="add mod">
          <ac:chgData name="Raymer, Michael L." userId="96c2fb1d-e79c-4ca3-9876-783e98fdd04a" providerId="ADAL" clId="{228BB2D8-8609-4A39-8DCC-62D7AB5D9C22}" dt="2024-05-17T16:52:10.154" v="7569" actId="14100"/>
          <ac:cxnSpMkLst>
            <pc:docMk/>
            <pc:sldMk cId="1630617299" sldId="259"/>
            <ac:cxnSpMk id="9" creationId="{6FF3F4BD-2F97-A798-BAD4-6C53F6686FBD}"/>
          </ac:cxnSpMkLst>
        </pc:cxnChg>
        <pc:cxnChg chg="add mod">
          <ac:chgData name="Raymer, Michael L." userId="96c2fb1d-e79c-4ca3-9876-783e98fdd04a" providerId="ADAL" clId="{228BB2D8-8609-4A39-8DCC-62D7AB5D9C22}" dt="2024-05-17T16:52:05.859" v="7568" actId="14100"/>
          <ac:cxnSpMkLst>
            <pc:docMk/>
            <pc:sldMk cId="1630617299" sldId="259"/>
            <ac:cxnSpMk id="10" creationId="{A3D1E614-3EE9-F84F-3223-CF9D74A2D384}"/>
          </ac:cxnSpMkLst>
        </pc:cxnChg>
        <pc:cxnChg chg="add mod">
          <ac:chgData name="Raymer, Michael L." userId="96c2fb1d-e79c-4ca3-9876-783e98fdd04a" providerId="ADAL" clId="{228BB2D8-8609-4A39-8DCC-62D7AB5D9C22}" dt="2024-05-17T16:52:02.642" v="7567" actId="14100"/>
          <ac:cxnSpMkLst>
            <pc:docMk/>
            <pc:sldMk cId="1630617299" sldId="259"/>
            <ac:cxnSpMk id="13" creationId="{274002DF-F0E5-CF17-024B-3E4B517279A3}"/>
          </ac:cxnSpMkLst>
        </pc:cxnChg>
        <pc:cxnChg chg="add mod">
          <ac:chgData name="Raymer, Michael L." userId="96c2fb1d-e79c-4ca3-9876-783e98fdd04a" providerId="ADAL" clId="{228BB2D8-8609-4A39-8DCC-62D7AB5D9C22}" dt="2024-05-17T16:51:56.323" v="7566" actId="14100"/>
          <ac:cxnSpMkLst>
            <pc:docMk/>
            <pc:sldMk cId="1630617299" sldId="259"/>
            <ac:cxnSpMk id="16" creationId="{50FCD095-DB2F-E8A7-B49E-5FE560DDDD0E}"/>
          </ac:cxnSpMkLst>
        </pc:cxn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4106567113" sldId="259"/>
        </pc:sldMkLst>
      </pc:sldChg>
      <pc:sldChg chg="addSp modSp new del mod">
        <pc:chgData name="Raymer, Michael L." userId="96c2fb1d-e79c-4ca3-9876-783e98fdd04a" providerId="ADAL" clId="{228BB2D8-8609-4A39-8DCC-62D7AB5D9C22}" dt="2024-05-16T17:00:28.319" v="5323" actId="47"/>
        <pc:sldMkLst>
          <pc:docMk/>
          <pc:sldMk cId="2555164536" sldId="260"/>
        </pc:sldMkLst>
        <pc:spChg chg="mod">
          <ac:chgData name="Raymer, Michael L." userId="96c2fb1d-e79c-4ca3-9876-783e98fdd04a" providerId="ADAL" clId="{228BB2D8-8609-4A39-8DCC-62D7AB5D9C22}" dt="2024-05-15T17:16:59.695" v="1220" actId="20577"/>
          <ac:spMkLst>
            <pc:docMk/>
            <pc:sldMk cId="2555164536" sldId="260"/>
            <ac:spMk id="2" creationId="{98F855C9-22BF-35D6-47AC-C8FF12FD428E}"/>
          </ac:spMkLst>
        </pc:spChg>
        <pc:spChg chg="add mod">
          <ac:chgData name="Raymer, Michael L." userId="96c2fb1d-e79c-4ca3-9876-783e98fdd04a" providerId="ADAL" clId="{228BB2D8-8609-4A39-8DCC-62D7AB5D9C22}" dt="2024-05-15T17:31:32.587" v="1689" actId="20577"/>
          <ac:spMkLst>
            <pc:docMk/>
            <pc:sldMk cId="2555164536" sldId="260"/>
            <ac:spMk id="6" creationId="{3C95FFD0-0657-31D3-54FB-784247568E75}"/>
          </ac:spMkLst>
        </pc:spChg>
        <pc:spChg chg="add mod">
          <ac:chgData name="Raymer, Michael L." userId="96c2fb1d-e79c-4ca3-9876-783e98fdd04a" providerId="ADAL" clId="{228BB2D8-8609-4A39-8DCC-62D7AB5D9C22}" dt="2024-05-15T17:34:23.837" v="1787" actId="20577"/>
          <ac:spMkLst>
            <pc:docMk/>
            <pc:sldMk cId="2555164536" sldId="260"/>
            <ac:spMk id="7" creationId="{D5BFF3A6-FB36-6CFC-6392-ED8B90CE4468}"/>
          </ac:spMkLst>
        </pc:spChg>
        <pc:spChg chg="add mod">
          <ac:chgData name="Raymer, Michael L." userId="96c2fb1d-e79c-4ca3-9876-783e98fdd04a" providerId="ADAL" clId="{228BB2D8-8609-4A39-8DCC-62D7AB5D9C22}" dt="2024-05-15T17:34:55.361" v="1794" actId="1076"/>
          <ac:spMkLst>
            <pc:docMk/>
            <pc:sldMk cId="2555164536" sldId="260"/>
            <ac:spMk id="14" creationId="{74AEF375-920F-C9B8-8BCE-50131BE1DFAF}"/>
          </ac:spMkLst>
        </pc:spChg>
        <pc:picChg chg="add mod">
          <ac:chgData name="Raymer, Michael L." userId="96c2fb1d-e79c-4ca3-9876-783e98fdd04a" providerId="ADAL" clId="{228BB2D8-8609-4A39-8DCC-62D7AB5D9C22}" dt="2024-05-15T17:35:06.169" v="1795" actId="1076"/>
          <ac:picMkLst>
            <pc:docMk/>
            <pc:sldMk cId="2555164536" sldId="260"/>
            <ac:picMk id="2050" creationId="{A10D6942-8A2C-D5BE-A4F1-B56A6C9970A2}"/>
          </ac:picMkLst>
        </pc:picChg>
        <pc:cxnChg chg="add mod">
          <ac:chgData name="Raymer, Michael L." userId="96c2fb1d-e79c-4ca3-9876-783e98fdd04a" providerId="ADAL" clId="{228BB2D8-8609-4A39-8DCC-62D7AB5D9C22}" dt="2024-05-15T17:34:23.837" v="1787" actId="20577"/>
          <ac:cxnSpMkLst>
            <pc:docMk/>
            <pc:sldMk cId="2555164536" sldId="260"/>
            <ac:cxnSpMk id="9" creationId="{701E3B15-8A35-05B4-A9A0-61584B6183F6}"/>
          </ac:cxnSpMkLst>
        </pc:cxnChg>
      </pc:sldChg>
      <pc:sldChg chg="addSp delSp modSp new mod modNotesTx">
        <pc:chgData name="Raymer, Michael L." userId="96c2fb1d-e79c-4ca3-9876-783e98fdd04a" providerId="ADAL" clId="{228BB2D8-8609-4A39-8DCC-62D7AB5D9C22}" dt="2024-05-17T13:17:51.829" v="6139" actId="20577"/>
        <pc:sldMkLst>
          <pc:docMk/>
          <pc:sldMk cId="2641740661" sldId="260"/>
        </pc:sldMkLst>
        <pc:spChg chg="mod">
          <ac:chgData name="Raymer, Michael L." userId="96c2fb1d-e79c-4ca3-9876-783e98fdd04a" providerId="ADAL" clId="{228BB2D8-8609-4A39-8DCC-62D7AB5D9C22}" dt="2024-05-16T17:15:07.290" v="5750" actId="20577"/>
          <ac:spMkLst>
            <pc:docMk/>
            <pc:sldMk cId="2641740661" sldId="260"/>
            <ac:spMk id="2" creationId="{4998C26F-3A0C-3D2B-784C-D8D49A996BD6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8" creationId="{2E72EA91-BF46-DAA1-F203-87CFB8D2BE49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9" creationId="{CC5D1E86-C3DC-5BEC-68E1-3B4C4F5A025C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10" creationId="{7122ACA6-22C7-2395-7DA8-47969500118E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11" creationId="{D62648E9-9D7E-9BD4-1A9A-2E19FBF6EA78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12" creationId="{5CD9D303-6AB4-6B29-F91B-8A5538F1EC56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13" creationId="{590FEC70-8B7C-1BA8-65C9-7E10B2AC5BC5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17" creationId="{570F80DE-74EB-BC4E-63BF-F1D612D905FB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18" creationId="{51AEA552-47D2-DB7D-5C32-A1DF00608588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19" creationId="{AB3C2634-CAAC-3392-91C4-1C1C15943811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20" creationId="{9C239314-9AAC-22A5-914C-4D04EE61FC05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21" creationId="{26088D08-B3FC-DA48-D11F-F059D5B7E9BB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22" creationId="{6F0A359A-8095-BBD7-2335-D65E396037F7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26" creationId="{C03A3F11-8CC4-E229-7C59-AD7CF2436F8D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27" creationId="{68FA62A9-29F4-4F1F-26E0-BE897B49B42C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28" creationId="{F365B98A-9204-E90C-AAC7-48EEAF1572A8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29" creationId="{9406D10A-7C37-99E0-4041-ACD7EC394711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30" creationId="{418763E2-A50D-4395-A93A-DD999CFDDB27}"/>
          </ac:spMkLst>
        </pc:spChg>
        <pc:spChg chg="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31" creationId="{1EAA3A69-C250-EE02-B4E2-A62787384B5F}"/>
          </ac:spMkLst>
        </pc:spChg>
        <pc:spChg chg="add 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34" creationId="{50CC100F-547A-F4D4-D547-6892FBCB1DB7}"/>
          </ac:spMkLst>
        </pc:spChg>
        <pc:spChg chg="add 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37" creationId="{0B7DECEE-5803-6FD8-8E4F-D8868790067C}"/>
          </ac:spMkLst>
        </pc:spChg>
        <pc:spChg chg="add 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42" creationId="{2F1FF652-1FF8-2089-2A2F-ED64EEF88D18}"/>
          </ac:spMkLst>
        </pc:spChg>
        <pc:spChg chg="add 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43" creationId="{8018B54D-052C-BB25-9E53-91AB7526CD89}"/>
          </ac:spMkLst>
        </pc:spChg>
        <pc:spChg chg="mod">
          <ac:chgData name="Raymer, Michael L." userId="96c2fb1d-e79c-4ca3-9876-783e98fdd04a" providerId="ADAL" clId="{228BB2D8-8609-4A39-8DCC-62D7AB5D9C22}" dt="2024-05-17T13:13:12.805" v="5942" actId="571"/>
          <ac:spMkLst>
            <pc:docMk/>
            <pc:sldMk cId="2641740661" sldId="260"/>
            <ac:spMk id="47" creationId="{E527DF0F-0CBB-2859-FC26-77775F1BC7DB}"/>
          </ac:spMkLst>
        </pc:spChg>
        <pc:spChg chg="mod">
          <ac:chgData name="Raymer, Michael L." userId="96c2fb1d-e79c-4ca3-9876-783e98fdd04a" providerId="ADAL" clId="{228BB2D8-8609-4A39-8DCC-62D7AB5D9C22}" dt="2024-05-17T13:13:12.805" v="5942" actId="571"/>
          <ac:spMkLst>
            <pc:docMk/>
            <pc:sldMk cId="2641740661" sldId="260"/>
            <ac:spMk id="48" creationId="{00C4B1AF-F877-17BD-DB3C-82B45C958684}"/>
          </ac:spMkLst>
        </pc:spChg>
        <pc:spChg chg="mod">
          <ac:chgData name="Raymer, Michael L." userId="96c2fb1d-e79c-4ca3-9876-783e98fdd04a" providerId="ADAL" clId="{228BB2D8-8609-4A39-8DCC-62D7AB5D9C22}" dt="2024-05-17T13:13:12.805" v="5942" actId="571"/>
          <ac:spMkLst>
            <pc:docMk/>
            <pc:sldMk cId="2641740661" sldId="260"/>
            <ac:spMk id="49" creationId="{9261F8B3-9DA3-75DC-36D9-77EB111B65D6}"/>
          </ac:spMkLst>
        </pc:spChg>
        <pc:spChg chg="mod">
          <ac:chgData name="Raymer, Michael L." userId="96c2fb1d-e79c-4ca3-9876-783e98fdd04a" providerId="ADAL" clId="{228BB2D8-8609-4A39-8DCC-62D7AB5D9C22}" dt="2024-05-17T13:13:12.805" v="5942" actId="571"/>
          <ac:spMkLst>
            <pc:docMk/>
            <pc:sldMk cId="2641740661" sldId="260"/>
            <ac:spMk id="50" creationId="{41F5B599-9855-0B69-DCD1-03A4D898EF3A}"/>
          </ac:spMkLst>
        </pc:spChg>
        <pc:spChg chg="mod">
          <ac:chgData name="Raymer, Michael L." userId="96c2fb1d-e79c-4ca3-9876-783e98fdd04a" providerId="ADAL" clId="{228BB2D8-8609-4A39-8DCC-62D7AB5D9C22}" dt="2024-05-17T13:13:12.805" v="5942" actId="571"/>
          <ac:spMkLst>
            <pc:docMk/>
            <pc:sldMk cId="2641740661" sldId="260"/>
            <ac:spMk id="51" creationId="{A166B1A6-B1D5-A0E8-00D1-473699391DE8}"/>
          </ac:spMkLst>
        </pc:spChg>
        <pc:spChg chg="mod">
          <ac:chgData name="Raymer, Michael L." userId="96c2fb1d-e79c-4ca3-9876-783e98fdd04a" providerId="ADAL" clId="{228BB2D8-8609-4A39-8DCC-62D7AB5D9C22}" dt="2024-05-17T13:13:12.805" v="5942" actId="571"/>
          <ac:spMkLst>
            <pc:docMk/>
            <pc:sldMk cId="2641740661" sldId="260"/>
            <ac:spMk id="52" creationId="{77F7B73F-D37F-E259-2D6B-2824DE755636}"/>
          </ac:spMkLst>
        </pc:spChg>
        <pc:spChg chg="add mod">
          <ac:chgData name="Raymer, Michael L." userId="96c2fb1d-e79c-4ca3-9876-783e98fdd04a" providerId="ADAL" clId="{228BB2D8-8609-4A39-8DCC-62D7AB5D9C22}" dt="2024-05-17T13:13:12.805" v="5942" actId="571"/>
          <ac:spMkLst>
            <pc:docMk/>
            <pc:sldMk cId="2641740661" sldId="260"/>
            <ac:spMk id="53" creationId="{DB50C56E-577E-C1C2-0C0E-99ABCE808AA0}"/>
          </ac:spMkLst>
        </pc:spChg>
        <pc:spChg chg="add 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54" creationId="{1B8ACDAC-6427-4AF6-07B6-2845BE190CA9}"/>
          </ac:spMkLst>
        </pc:spChg>
        <pc:spChg chg="add 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55" creationId="{6385FE1F-4362-D88D-F79C-6258BD252251}"/>
          </ac:spMkLst>
        </pc:spChg>
        <pc:spChg chg="mod">
          <ac:chgData name="Raymer, Michael L." userId="96c2fb1d-e79c-4ca3-9876-783e98fdd04a" providerId="ADAL" clId="{228BB2D8-8609-4A39-8DCC-62D7AB5D9C22}" dt="2024-05-17T13:13:39.156" v="5950" actId="571"/>
          <ac:spMkLst>
            <pc:docMk/>
            <pc:sldMk cId="2641740661" sldId="260"/>
            <ac:spMk id="59" creationId="{E7C9FFE9-0096-983B-C6D8-4F059D95B97E}"/>
          </ac:spMkLst>
        </pc:spChg>
        <pc:spChg chg="mod">
          <ac:chgData name="Raymer, Michael L." userId="96c2fb1d-e79c-4ca3-9876-783e98fdd04a" providerId="ADAL" clId="{228BB2D8-8609-4A39-8DCC-62D7AB5D9C22}" dt="2024-05-17T13:13:39.156" v="5950" actId="571"/>
          <ac:spMkLst>
            <pc:docMk/>
            <pc:sldMk cId="2641740661" sldId="260"/>
            <ac:spMk id="60" creationId="{ECDBAAE7-DFC7-B56A-CA0C-32D0549B2BF8}"/>
          </ac:spMkLst>
        </pc:spChg>
        <pc:spChg chg="mod">
          <ac:chgData name="Raymer, Michael L." userId="96c2fb1d-e79c-4ca3-9876-783e98fdd04a" providerId="ADAL" clId="{228BB2D8-8609-4A39-8DCC-62D7AB5D9C22}" dt="2024-05-17T13:13:39.156" v="5950" actId="571"/>
          <ac:spMkLst>
            <pc:docMk/>
            <pc:sldMk cId="2641740661" sldId="260"/>
            <ac:spMk id="61" creationId="{6B7E47F5-CB2D-EE10-47D4-E8FD0514875B}"/>
          </ac:spMkLst>
        </pc:spChg>
        <pc:spChg chg="mod">
          <ac:chgData name="Raymer, Michael L." userId="96c2fb1d-e79c-4ca3-9876-783e98fdd04a" providerId="ADAL" clId="{228BB2D8-8609-4A39-8DCC-62D7AB5D9C22}" dt="2024-05-17T13:13:39.156" v="5950" actId="571"/>
          <ac:spMkLst>
            <pc:docMk/>
            <pc:sldMk cId="2641740661" sldId="260"/>
            <ac:spMk id="62" creationId="{5CE4F4C3-D9D1-E286-53BE-09113C19C318}"/>
          </ac:spMkLst>
        </pc:spChg>
        <pc:spChg chg="mod">
          <ac:chgData name="Raymer, Michael L." userId="96c2fb1d-e79c-4ca3-9876-783e98fdd04a" providerId="ADAL" clId="{228BB2D8-8609-4A39-8DCC-62D7AB5D9C22}" dt="2024-05-17T13:13:39.156" v="5950" actId="571"/>
          <ac:spMkLst>
            <pc:docMk/>
            <pc:sldMk cId="2641740661" sldId="260"/>
            <ac:spMk id="63" creationId="{6655D535-7A0F-497D-FA54-D1F987BD36FE}"/>
          </ac:spMkLst>
        </pc:spChg>
        <pc:spChg chg="mod">
          <ac:chgData name="Raymer, Michael L." userId="96c2fb1d-e79c-4ca3-9876-783e98fdd04a" providerId="ADAL" clId="{228BB2D8-8609-4A39-8DCC-62D7AB5D9C22}" dt="2024-05-17T13:13:39.156" v="5950" actId="571"/>
          <ac:spMkLst>
            <pc:docMk/>
            <pc:sldMk cId="2641740661" sldId="260"/>
            <ac:spMk id="64" creationId="{26844C06-46BB-319A-554B-4CBC703B7C7A}"/>
          </ac:spMkLst>
        </pc:spChg>
        <pc:spChg chg="add mod">
          <ac:chgData name="Raymer, Michael L." userId="96c2fb1d-e79c-4ca3-9876-783e98fdd04a" providerId="ADAL" clId="{228BB2D8-8609-4A39-8DCC-62D7AB5D9C22}" dt="2024-05-17T13:13:39.156" v="5950" actId="571"/>
          <ac:spMkLst>
            <pc:docMk/>
            <pc:sldMk cId="2641740661" sldId="260"/>
            <ac:spMk id="65" creationId="{8D49204F-3EF8-8BB9-23DB-0DB3B6FCFE12}"/>
          </ac:spMkLst>
        </pc:spChg>
        <pc:spChg chg="add 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66" creationId="{89394349-532C-EF30-0F5B-3774BFC57F57}"/>
          </ac:spMkLst>
        </pc:spChg>
        <pc:spChg chg="add del mod">
          <ac:chgData name="Raymer, Michael L." userId="96c2fb1d-e79c-4ca3-9876-783e98fdd04a" providerId="ADAL" clId="{228BB2D8-8609-4A39-8DCC-62D7AB5D9C22}" dt="2024-05-17T13:14:42.670" v="5986" actId="478"/>
          <ac:spMkLst>
            <pc:docMk/>
            <pc:sldMk cId="2641740661" sldId="260"/>
            <ac:spMk id="67" creationId="{30065F38-CCD3-A985-6CA2-147D4EC8CF4C}"/>
          </ac:spMkLst>
        </pc:spChg>
        <pc:spChg chg="add mod">
          <ac:chgData name="Raymer, Michael L." userId="96c2fb1d-e79c-4ca3-9876-783e98fdd04a" providerId="ADAL" clId="{228BB2D8-8609-4A39-8DCC-62D7AB5D9C22}" dt="2024-05-17T13:16:40.534" v="6033" actId="1036"/>
          <ac:spMkLst>
            <pc:docMk/>
            <pc:sldMk cId="2641740661" sldId="260"/>
            <ac:spMk id="69" creationId="{95B1E342-B236-99E9-36FD-A898F0A2CD52}"/>
          </ac:spMkLst>
        </pc:spChg>
        <pc:grpChg chg="add mod">
          <ac:chgData name="Raymer, Michael L." userId="96c2fb1d-e79c-4ca3-9876-783e98fdd04a" providerId="ADAL" clId="{228BB2D8-8609-4A39-8DCC-62D7AB5D9C22}" dt="2024-05-17T13:16:40.534" v="6033" actId="1036"/>
          <ac:grpSpMkLst>
            <pc:docMk/>
            <pc:sldMk cId="2641740661" sldId="260"/>
            <ac:grpSpMk id="5" creationId="{954CFE3B-8639-83FD-4C0C-6456C5CDB465}"/>
          </ac:grpSpMkLst>
        </pc:grpChg>
        <pc:grpChg chg="add mod">
          <ac:chgData name="Raymer, Michael L." userId="96c2fb1d-e79c-4ca3-9876-783e98fdd04a" providerId="ADAL" clId="{228BB2D8-8609-4A39-8DCC-62D7AB5D9C22}" dt="2024-05-17T13:16:40.534" v="6033" actId="1036"/>
          <ac:grpSpMkLst>
            <pc:docMk/>
            <pc:sldMk cId="2641740661" sldId="260"/>
            <ac:grpSpMk id="14" creationId="{FABF5712-9C8D-977A-DD71-15B8AEC6F3E4}"/>
          </ac:grpSpMkLst>
        </pc:grpChg>
        <pc:grpChg chg="add mod">
          <ac:chgData name="Raymer, Michael L." userId="96c2fb1d-e79c-4ca3-9876-783e98fdd04a" providerId="ADAL" clId="{228BB2D8-8609-4A39-8DCC-62D7AB5D9C22}" dt="2024-05-17T13:16:40.534" v="6033" actId="1036"/>
          <ac:grpSpMkLst>
            <pc:docMk/>
            <pc:sldMk cId="2641740661" sldId="260"/>
            <ac:grpSpMk id="23" creationId="{3B0BA18D-932F-053D-A024-9D56994FB7AE}"/>
          </ac:grpSpMkLst>
        </pc:grpChg>
        <pc:grpChg chg="add mod">
          <ac:chgData name="Raymer, Michael L." userId="96c2fb1d-e79c-4ca3-9876-783e98fdd04a" providerId="ADAL" clId="{228BB2D8-8609-4A39-8DCC-62D7AB5D9C22}" dt="2024-05-17T13:13:12.805" v="5942" actId="571"/>
          <ac:grpSpMkLst>
            <pc:docMk/>
            <pc:sldMk cId="2641740661" sldId="260"/>
            <ac:grpSpMk id="44" creationId="{EEB8A3ED-ABC1-411C-E5E6-CD3D52145E1D}"/>
          </ac:grpSpMkLst>
        </pc:grpChg>
        <pc:grpChg chg="add mod">
          <ac:chgData name="Raymer, Michael L." userId="96c2fb1d-e79c-4ca3-9876-783e98fdd04a" providerId="ADAL" clId="{228BB2D8-8609-4A39-8DCC-62D7AB5D9C22}" dt="2024-05-17T13:13:39.156" v="5950" actId="571"/>
          <ac:grpSpMkLst>
            <pc:docMk/>
            <pc:sldMk cId="2641740661" sldId="260"/>
            <ac:grpSpMk id="56" creationId="{3D73BDA7-53F7-55CA-D2A3-06E252D24DB9}"/>
          </ac:grpSpMkLst>
        </pc:grpChg>
        <pc:picChg chg="mod">
          <ac:chgData name="Raymer, Michael L." userId="96c2fb1d-e79c-4ca3-9876-783e98fdd04a" providerId="ADAL" clId="{228BB2D8-8609-4A39-8DCC-62D7AB5D9C22}" dt="2024-05-17T13:16:40.534" v="6033" actId="1036"/>
          <ac:picMkLst>
            <pc:docMk/>
            <pc:sldMk cId="2641740661" sldId="260"/>
            <ac:picMk id="6" creationId="{6109B010-BEA1-A5D2-6AB4-35000CF6FBCF}"/>
          </ac:picMkLst>
        </pc:picChg>
        <pc:picChg chg="mod">
          <ac:chgData name="Raymer, Michael L." userId="96c2fb1d-e79c-4ca3-9876-783e98fdd04a" providerId="ADAL" clId="{228BB2D8-8609-4A39-8DCC-62D7AB5D9C22}" dt="2024-05-17T13:16:40.534" v="6033" actId="1036"/>
          <ac:picMkLst>
            <pc:docMk/>
            <pc:sldMk cId="2641740661" sldId="260"/>
            <ac:picMk id="7" creationId="{3C940694-020C-4EC6-48A9-B1CFF7D71A40}"/>
          </ac:picMkLst>
        </pc:picChg>
        <pc:picChg chg="mod">
          <ac:chgData name="Raymer, Michael L." userId="96c2fb1d-e79c-4ca3-9876-783e98fdd04a" providerId="ADAL" clId="{228BB2D8-8609-4A39-8DCC-62D7AB5D9C22}" dt="2024-05-17T13:16:40.534" v="6033" actId="1036"/>
          <ac:picMkLst>
            <pc:docMk/>
            <pc:sldMk cId="2641740661" sldId="260"/>
            <ac:picMk id="15" creationId="{B5149C6E-0A9C-B3DA-7AB1-866691FDDF09}"/>
          </ac:picMkLst>
        </pc:picChg>
        <pc:picChg chg="mod">
          <ac:chgData name="Raymer, Michael L." userId="96c2fb1d-e79c-4ca3-9876-783e98fdd04a" providerId="ADAL" clId="{228BB2D8-8609-4A39-8DCC-62D7AB5D9C22}" dt="2024-05-17T13:16:40.534" v="6033" actId="1036"/>
          <ac:picMkLst>
            <pc:docMk/>
            <pc:sldMk cId="2641740661" sldId="260"/>
            <ac:picMk id="16" creationId="{83D79E7A-F678-A28B-A650-26AE4C61E67D}"/>
          </ac:picMkLst>
        </pc:picChg>
        <pc:picChg chg="mod">
          <ac:chgData name="Raymer, Michael L." userId="96c2fb1d-e79c-4ca3-9876-783e98fdd04a" providerId="ADAL" clId="{228BB2D8-8609-4A39-8DCC-62D7AB5D9C22}" dt="2024-05-17T13:16:40.534" v="6033" actId="1036"/>
          <ac:picMkLst>
            <pc:docMk/>
            <pc:sldMk cId="2641740661" sldId="260"/>
            <ac:picMk id="24" creationId="{BCCC135A-0516-CEEE-550D-FDE4BDD63319}"/>
          </ac:picMkLst>
        </pc:picChg>
        <pc:picChg chg="mod">
          <ac:chgData name="Raymer, Michael L." userId="96c2fb1d-e79c-4ca3-9876-783e98fdd04a" providerId="ADAL" clId="{228BB2D8-8609-4A39-8DCC-62D7AB5D9C22}" dt="2024-05-17T13:16:40.534" v="6033" actId="1036"/>
          <ac:picMkLst>
            <pc:docMk/>
            <pc:sldMk cId="2641740661" sldId="260"/>
            <ac:picMk id="25" creationId="{39FAA089-2C8E-17C4-A25C-2723A3619B71}"/>
          </ac:picMkLst>
        </pc:picChg>
        <pc:picChg chg="mod">
          <ac:chgData name="Raymer, Michael L." userId="96c2fb1d-e79c-4ca3-9876-783e98fdd04a" providerId="ADAL" clId="{228BB2D8-8609-4A39-8DCC-62D7AB5D9C22}" dt="2024-05-17T13:13:12.805" v="5942" actId="571"/>
          <ac:picMkLst>
            <pc:docMk/>
            <pc:sldMk cId="2641740661" sldId="260"/>
            <ac:picMk id="45" creationId="{11EE5277-B388-981F-20EB-320DCC05A8A5}"/>
          </ac:picMkLst>
        </pc:picChg>
        <pc:picChg chg="mod">
          <ac:chgData name="Raymer, Michael L." userId="96c2fb1d-e79c-4ca3-9876-783e98fdd04a" providerId="ADAL" clId="{228BB2D8-8609-4A39-8DCC-62D7AB5D9C22}" dt="2024-05-17T13:13:12.805" v="5942" actId="571"/>
          <ac:picMkLst>
            <pc:docMk/>
            <pc:sldMk cId="2641740661" sldId="260"/>
            <ac:picMk id="46" creationId="{B80CB4E8-3C80-A7A0-0543-A8AD5AFC6E03}"/>
          </ac:picMkLst>
        </pc:picChg>
        <pc:picChg chg="mod">
          <ac:chgData name="Raymer, Michael L." userId="96c2fb1d-e79c-4ca3-9876-783e98fdd04a" providerId="ADAL" clId="{228BB2D8-8609-4A39-8DCC-62D7AB5D9C22}" dt="2024-05-17T13:13:39.156" v="5950" actId="571"/>
          <ac:picMkLst>
            <pc:docMk/>
            <pc:sldMk cId="2641740661" sldId="260"/>
            <ac:picMk id="57" creationId="{BF50E52D-4BEE-D484-CB8B-87DCCEA88B1B}"/>
          </ac:picMkLst>
        </pc:picChg>
        <pc:picChg chg="mod">
          <ac:chgData name="Raymer, Michael L." userId="96c2fb1d-e79c-4ca3-9876-783e98fdd04a" providerId="ADAL" clId="{228BB2D8-8609-4A39-8DCC-62D7AB5D9C22}" dt="2024-05-17T13:13:39.156" v="5950" actId="571"/>
          <ac:picMkLst>
            <pc:docMk/>
            <pc:sldMk cId="2641740661" sldId="260"/>
            <ac:picMk id="58" creationId="{A3D54BE9-2528-B61D-1357-A1DEBE623564}"/>
          </ac:picMkLst>
        </pc:picChg>
        <pc:picChg chg="add mod">
          <ac:chgData name="Raymer, Michael L." userId="96c2fb1d-e79c-4ca3-9876-783e98fdd04a" providerId="ADAL" clId="{228BB2D8-8609-4A39-8DCC-62D7AB5D9C22}" dt="2024-05-17T13:16:40.534" v="6033" actId="1036"/>
          <ac:picMkLst>
            <pc:docMk/>
            <pc:sldMk cId="2641740661" sldId="260"/>
            <ac:picMk id="68" creationId="{1B0D6ED8-40E4-889C-FAD2-3FE1070C640B}"/>
          </ac:picMkLst>
        </pc:picChg>
        <pc:inkChg chg="add mod">
          <ac:chgData name="Raymer, Michael L." userId="96c2fb1d-e79c-4ca3-9876-783e98fdd04a" providerId="ADAL" clId="{228BB2D8-8609-4A39-8DCC-62D7AB5D9C22}" dt="2024-05-17T13:16:40.534" v="6033" actId="1036"/>
          <ac:inkMkLst>
            <pc:docMk/>
            <pc:sldMk cId="2641740661" sldId="260"/>
            <ac:inkMk id="32" creationId="{37AB7DED-C166-E62B-77C6-2935E1FB4432}"/>
          </ac:inkMkLst>
        </pc:inkChg>
        <pc:inkChg chg="add mod">
          <ac:chgData name="Raymer, Michael L." userId="96c2fb1d-e79c-4ca3-9876-783e98fdd04a" providerId="ADAL" clId="{228BB2D8-8609-4A39-8DCC-62D7AB5D9C22}" dt="2024-05-17T13:16:40.534" v="6033" actId="1036"/>
          <ac:inkMkLst>
            <pc:docMk/>
            <pc:sldMk cId="2641740661" sldId="260"/>
            <ac:inkMk id="33" creationId="{6B4E3D0F-C6AD-31DC-3E1B-BE588C49B25A}"/>
          </ac:inkMkLst>
        </pc:inkChg>
        <pc:cxnChg chg="add mod">
          <ac:chgData name="Raymer, Michael L." userId="96c2fb1d-e79c-4ca3-9876-783e98fdd04a" providerId="ADAL" clId="{228BB2D8-8609-4A39-8DCC-62D7AB5D9C22}" dt="2024-05-17T13:16:40.534" v="6033" actId="1036"/>
          <ac:cxnSpMkLst>
            <pc:docMk/>
            <pc:sldMk cId="2641740661" sldId="260"/>
            <ac:cxnSpMk id="36" creationId="{778B4E86-00CB-ABE2-EA1D-85E6D87B4F10}"/>
          </ac:cxnSpMkLst>
        </pc:cxnChg>
        <pc:cxnChg chg="add mod">
          <ac:chgData name="Raymer, Michael L." userId="96c2fb1d-e79c-4ca3-9876-783e98fdd04a" providerId="ADAL" clId="{228BB2D8-8609-4A39-8DCC-62D7AB5D9C22}" dt="2024-05-17T13:16:40.534" v="6033" actId="1036"/>
          <ac:cxnSpMkLst>
            <pc:docMk/>
            <pc:sldMk cId="2641740661" sldId="260"/>
            <ac:cxnSpMk id="38" creationId="{59F1D861-D042-D9D6-E774-AC69E19BA0CB}"/>
          </ac:cxnSpMkLst>
        </pc:cxn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3750150717" sldId="260"/>
        </pc:sldMkLst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2348479027" sldId="261"/>
        </pc:sldMkLst>
      </pc:sldChg>
      <pc:sldChg chg="addSp delSp modSp new del mod modClrScheme modAnim chgLayout">
        <pc:chgData name="Raymer, Michael L." userId="96c2fb1d-e79c-4ca3-9876-783e98fdd04a" providerId="ADAL" clId="{228BB2D8-8609-4A39-8DCC-62D7AB5D9C22}" dt="2024-05-16T17:00:28.319" v="5323" actId="47"/>
        <pc:sldMkLst>
          <pc:docMk/>
          <pc:sldMk cId="3502699079" sldId="261"/>
        </pc:sldMkLst>
        <pc:spChg chg="del mod">
          <ac:chgData name="Raymer, Michael L." userId="96c2fb1d-e79c-4ca3-9876-783e98fdd04a" providerId="ADAL" clId="{228BB2D8-8609-4A39-8DCC-62D7AB5D9C22}" dt="2024-05-15T17:24:44.397" v="1603" actId="700"/>
          <ac:spMkLst>
            <pc:docMk/>
            <pc:sldMk cId="3502699079" sldId="261"/>
            <ac:spMk id="2" creationId="{E8E9B812-5407-A528-0BF7-014159FF9CD0}"/>
          </ac:spMkLst>
        </pc:spChg>
        <pc:spChg chg="mod ord">
          <ac:chgData name="Raymer, Michael L." userId="96c2fb1d-e79c-4ca3-9876-783e98fdd04a" providerId="ADAL" clId="{228BB2D8-8609-4A39-8DCC-62D7AB5D9C22}" dt="2024-05-15T17:24:44.397" v="1603" actId="700"/>
          <ac:spMkLst>
            <pc:docMk/>
            <pc:sldMk cId="3502699079" sldId="261"/>
            <ac:spMk id="3" creationId="{4203D962-BFF2-EEFC-A228-1A1783ECCF34}"/>
          </ac:spMkLst>
        </pc:spChg>
        <pc:spChg chg="mod ord">
          <ac:chgData name="Raymer, Michael L." userId="96c2fb1d-e79c-4ca3-9876-783e98fdd04a" providerId="ADAL" clId="{228BB2D8-8609-4A39-8DCC-62D7AB5D9C22}" dt="2024-05-15T17:24:44.397" v="1603" actId="700"/>
          <ac:spMkLst>
            <pc:docMk/>
            <pc:sldMk cId="3502699079" sldId="261"/>
            <ac:spMk id="4" creationId="{993B22CC-C5B2-6D67-229A-DEC45736EE54}"/>
          </ac:spMkLst>
        </pc:spChg>
        <pc:spChg chg="add mod">
          <ac:chgData name="Raymer, Michael L." userId="96c2fb1d-e79c-4ca3-9876-783e98fdd04a" providerId="ADAL" clId="{228BB2D8-8609-4A39-8DCC-62D7AB5D9C22}" dt="2024-05-15T18:01:33.300" v="2030" actId="115"/>
          <ac:spMkLst>
            <pc:docMk/>
            <pc:sldMk cId="3502699079" sldId="261"/>
            <ac:spMk id="5" creationId="{AF32DF1A-EA6F-871A-96F2-3223897BE339}"/>
          </ac:spMkLst>
        </pc:spChg>
        <pc:spChg chg="add del mod">
          <ac:chgData name="Raymer, Michael L." userId="96c2fb1d-e79c-4ca3-9876-783e98fdd04a" providerId="ADAL" clId="{228BB2D8-8609-4A39-8DCC-62D7AB5D9C22}" dt="2024-05-15T17:27:35.331" v="1661" actId="478"/>
          <ac:spMkLst>
            <pc:docMk/>
            <pc:sldMk cId="3502699079" sldId="261"/>
            <ac:spMk id="7" creationId="{55184485-E796-EB9E-E721-E1B54D1046DE}"/>
          </ac:spMkLst>
        </pc:spChg>
        <pc:graphicFrameChg chg="add mod modGraphic">
          <ac:chgData name="Raymer, Michael L." userId="96c2fb1d-e79c-4ca3-9876-783e98fdd04a" providerId="ADAL" clId="{228BB2D8-8609-4A39-8DCC-62D7AB5D9C22}" dt="2024-05-15T18:02:24.050" v="2040" actId="1076"/>
          <ac:graphicFrameMkLst>
            <pc:docMk/>
            <pc:sldMk cId="3502699079" sldId="261"/>
            <ac:graphicFrameMk id="6" creationId="{E9A06881-AFCF-8B89-6FCB-3F0128963CD1}"/>
          </ac:graphicFrameMkLst>
        </pc:graphicFrameChg>
        <pc:picChg chg="add mod">
          <ac:chgData name="Raymer, Michael L." userId="96c2fb1d-e79c-4ca3-9876-783e98fdd04a" providerId="ADAL" clId="{228BB2D8-8609-4A39-8DCC-62D7AB5D9C22}" dt="2024-05-15T17:41:13.936" v="1834" actId="167"/>
          <ac:picMkLst>
            <pc:docMk/>
            <pc:sldMk cId="3502699079" sldId="261"/>
            <ac:picMk id="1027" creationId="{399D58EA-34FF-4D7F-6583-82A5BB42DF5B}"/>
          </ac:picMkLst>
        </pc:picChg>
      </pc:sldChg>
      <pc:sldChg chg="addSp delSp modSp new mod">
        <pc:chgData name="Raymer, Michael L." userId="96c2fb1d-e79c-4ca3-9876-783e98fdd04a" providerId="ADAL" clId="{228BB2D8-8609-4A39-8DCC-62D7AB5D9C22}" dt="2024-05-17T16:55:33.488" v="7588" actId="1076"/>
        <pc:sldMkLst>
          <pc:docMk/>
          <pc:sldMk cId="4226949370" sldId="261"/>
        </pc:sldMkLst>
        <pc:spChg chg="mod">
          <ac:chgData name="Raymer, Michael L." userId="96c2fb1d-e79c-4ca3-9876-783e98fdd04a" providerId="ADAL" clId="{228BB2D8-8609-4A39-8DCC-62D7AB5D9C22}" dt="2024-05-17T13:19:10.758" v="6156" actId="20577"/>
          <ac:spMkLst>
            <pc:docMk/>
            <pc:sldMk cId="4226949370" sldId="261"/>
            <ac:spMk id="2" creationId="{EBFCD048-274D-08EB-F6CF-817E7B2CF955}"/>
          </ac:spMkLst>
        </pc:spChg>
        <pc:spChg chg="add mod">
          <ac:chgData name="Raymer, Michael L." userId="96c2fb1d-e79c-4ca3-9876-783e98fdd04a" providerId="ADAL" clId="{228BB2D8-8609-4A39-8DCC-62D7AB5D9C22}" dt="2024-05-17T13:56:00.310" v="6411" actId="1035"/>
          <ac:spMkLst>
            <pc:docMk/>
            <pc:sldMk cId="4226949370" sldId="261"/>
            <ac:spMk id="5" creationId="{12CA340E-6721-DCCA-92BA-8CE804150256}"/>
          </ac:spMkLst>
        </pc:spChg>
        <pc:spChg chg="add mod">
          <ac:chgData name="Raymer, Michael L." userId="96c2fb1d-e79c-4ca3-9876-783e98fdd04a" providerId="ADAL" clId="{228BB2D8-8609-4A39-8DCC-62D7AB5D9C22}" dt="2024-05-17T13:46:04.268" v="6341" actId="404"/>
          <ac:spMkLst>
            <pc:docMk/>
            <pc:sldMk cId="4226949370" sldId="261"/>
            <ac:spMk id="8" creationId="{AE2070B6-4EB4-8873-2453-1EBD07B67D35}"/>
          </ac:spMkLst>
        </pc:spChg>
        <pc:spChg chg="add mod">
          <ac:chgData name="Raymer, Michael L." userId="96c2fb1d-e79c-4ca3-9876-783e98fdd04a" providerId="ADAL" clId="{228BB2D8-8609-4A39-8DCC-62D7AB5D9C22}" dt="2024-05-17T16:55:33.488" v="7588" actId="1076"/>
          <ac:spMkLst>
            <pc:docMk/>
            <pc:sldMk cId="4226949370" sldId="261"/>
            <ac:spMk id="9" creationId="{55FC2B4E-D4A4-4C10-1853-84AC46858A6A}"/>
          </ac:spMkLst>
        </pc:spChg>
        <pc:spChg chg="add del mod">
          <ac:chgData name="Raymer, Michael L." userId="96c2fb1d-e79c-4ca3-9876-783e98fdd04a" providerId="ADAL" clId="{228BB2D8-8609-4A39-8DCC-62D7AB5D9C22}" dt="2024-05-17T13:40:08.055" v="6320" actId="478"/>
          <ac:spMkLst>
            <pc:docMk/>
            <pc:sldMk cId="4226949370" sldId="261"/>
            <ac:spMk id="9" creationId="{B429EBE6-A9BF-7E60-9C15-878BA3F00279}"/>
          </ac:spMkLst>
        </pc:spChg>
        <pc:spChg chg="add mod">
          <ac:chgData name="Raymer, Michael L." userId="96c2fb1d-e79c-4ca3-9876-783e98fdd04a" providerId="ADAL" clId="{228BB2D8-8609-4A39-8DCC-62D7AB5D9C22}" dt="2024-05-17T13:46:04.268" v="6341" actId="404"/>
          <ac:spMkLst>
            <pc:docMk/>
            <pc:sldMk cId="4226949370" sldId="261"/>
            <ac:spMk id="10" creationId="{FCD74915-C24B-E1AC-049E-6728748E9E2D}"/>
          </ac:spMkLst>
        </pc:spChg>
        <pc:spChg chg="mod">
          <ac:chgData name="Raymer, Michael L." userId="96c2fb1d-e79c-4ca3-9876-783e98fdd04a" providerId="ADAL" clId="{228BB2D8-8609-4A39-8DCC-62D7AB5D9C22}" dt="2024-05-17T13:44:29.964" v="6328" actId="571"/>
          <ac:spMkLst>
            <pc:docMk/>
            <pc:sldMk cId="4226949370" sldId="261"/>
            <ac:spMk id="14" creationId="{6DC5B4E9-B884-1E5F-D6F9-44466B40AE90}"/>
          </ac:spMkLst>
        </pc:spChg>
        <pc:spChg chg="mod">
          <ac:chgData name="Raymer, Michael L." userId="96c2fb1d-e79c-4ca3-9876-783e98fdd04a" providerId="ADAL" clId="{228BB2D8-8609-4A39-8DCC-62D7AB5D9C22}" dt="2024-05-17T13:44:29.964" v="6328" actId="571"/>
          <ac:spMkLst>
            <pc:docMk/>
            <pc:sldMk cId="4226949370" sldId="261"/>
            <ac:spMk id="15" creationId="{4115F3D8-C83F-2561-C604-D04D35566D61}"/>
          </ac:spMkLst>
        </pc:spChg>
        <pc:spChg chg="mod">
          <ac:chgData name="Raymer, Michael L." userId="96c2fb1d-e79c-4ca3-9876-783e98fdd04a" providerId="ADAL" clId="{228BB2D8-8609-4A39-8DCC-62D7AB5D9C22}" dt="2024-05-17T13:44:39.756" v="6329" actId="571"/>
          <ac:spMkLst>
            <pc:docMk/>
            <pc:sldMk cId="4226949370" sldId="261"/>
            <ac:spMk id="18" creationId="{F60FE7D8-7FB9-B44C-0B10-0A62886C55B3}"/>
          </ac:spMkLst>
        </pc:spChg>
        <pc:spChg chg="mod">
          <ac:chgData name="Raymer, Michael L." userId="96c2fb1d-e79c-4ca3-9876-783e98fdd04a" providerId="ADAL" clId="{228BB2D8-8609-4A39-8DCC-62D7AB5D9C22}" dt="2024-05-17T13:44:39.756" v="6329" actId="571"/>
          <ac:spMkLst>
            <pc:docMk/>
            <pc:sldMk cId="4226949370" sldId="261"/>
            <ac:spMk id="19" creationId="{DF38AA5A-47ED-88A1-4537-939300663EBF}"/>
          </ac:spMkLst>
        </pc:spChg>
        <pc:spChg chg="mod">
          <ac:chgData name="Raymer, Michael L." userId="96c2fb1d-e79c-4ca3-9876-783e98fdd04a" providerId="ADAL" clId="{228BB2D8-8609-4A39-8DCC-62D7AB5D9C22}" dt="2024-05-17T13:44:42.133" v="6330" actId="571"/>
          <ac:spMkLst>
            <pc:docMk/>
            <pc:sldMk cId="4226949370" sldId="261"/>
            <ac:spMk id="21" creationId="{97E23FE7-8603-14D2-A6BE-FB9BED5735CD}"/>
          </ac:spMkLst>
        </pc:spChg>
        <pc:spChg chg="mod">
          <ac:chgData name="Raymer, Michael L." userId="96c2fb1d-e79c-4ca3-9876-783e98fdd04a" providerId="ADAL" clId="{228BB2D8-8609-4A39-8DCC-62D7AB5D9C22}" dt="2024-05-17T13:44:42.133" v="6330" actId="571"/>
          <ac:spMkLst>
            <pc:docMk/>
            <pc:sldMk cId="4226949370" sldId="261"/>
            <ac:spMk id="22" creationId="{1A0D7549-332E-35A6-A84D-8560EC4AC619}"/>
          </ac:spMkLst>
        </pc:spChg>
        <pc:spChg chg="mod">
          <ac:chgData name="Raymer, Michael L." userId="96c2fb1d-e79c-4ca3-9876-783e98fdd04a" providerId="ADAL" clId="{228BB2D8-8609-4A39-8DCC-62D7AB5D9C22}" dt="2024-05-17T13:45:10.237" v="6334" actId="571"/>
          <ac:spMkLst>
            <pc:docMk/>
            <pc:sldMk cId="4226949370" sldId="261"/>
            <ac:spMk id="25" creationId="{7C859439-8B31-7A41-1B40-B1EBA76750F6}"/>
          </ac:spMkLst>
        </pc:spChg>
        <pc:spChg chg="mod">
          <ac:chgData name="Raymer, Michael L." userId="96c2fb1d-e79c-4ca3-9876-783e98fdd04a" providerId="ADAL" clId="{228BB2D8-8609-4A39-8DCC-62D7AB5D9C22}" dt="2024-05-17T13:45:10.237" v="6334" actId="571"/>
          <ac:spMkLst>
            <pc:docMk/>
            <pc:sldMk cId="4226949370" sldId="261"/>
            <ac:spMk id="26" creationId="{D8F77664-3093-D11D-9164-84BA6B062434}"/>
          </ac:spMkLst>
        </pc:spChg>
        <pc:spChg chg="mod">
          <ac:chgData name="Raymer, Michael L." userId="96c2fb1d-e79c-4ca3-9876-783e98fdd04a" providerId="ADAL" clId="{228BB2D8-8609-4A39-8DCC-62D7AB5D9C22}" dt="2024-05-17T13:47:32.851" v="6352" actId="20577"/>
          <ac:spMkLst>
            <pc:docMk/>
            <pc:sldMk cId="4226949370" sldId="261"/>
            <ac:spMk id="31" creationId="{8EEB1F80-6ECC-079F-5A10-C55B2E9372FF}"/>
          </ac:spMkLst>
        </pc:spChg>
        <pc:spChg chg="mod">
          <ac:chgData name="Raymer, Michael L." userId="96c2fb1d-e79c-4ca3-9876-783e98fdd04a" providerId="ADAL" clId="{228BB2D8-8609-4A39-8DCC-62D7AB5D9C22}" dt="2024-05-17T13:46:23.940" v="6346" actId="571"/>
          <ac:spMkLst>
            <pc:docMk/>
            <pc:sldMk cId="4226949370" sldId="261"/>
            <ac:spMk id="32" creationId="{EF42CB66-4C39-824F-ACBD-FA26C30F87D2}"/>
          </ac:spMkLst>
        </pc:spChg>
        <pc:spChg chg="mod">
          <ac:chgData name="Raymer, Michael L." userId="96c2fb1d-e79c-4ca3-9876-783e98fdd04a" providerId="ADAL" clId="{228BB2D8-8609-4A39-8DCC-62D7AB5D9C22}" dt="2024-05-17T13:47:38.266" v="6354" actId="20577"/>
          <ac:spMkLst>
            <pc:docMk/>
            <pc:sldMk cId="4226949370" sldId="261"/>
            <ac:spMk id="35" creationId="{E66AD447-533C-7C5F-FC04-DF3686D428C6}"/>
          </ac:spMkLst>
        </pc:spChg>
        <pc:spChg chg="mod">
          <ac:chgData name="Raymer, Michael L." userId="96c2fb1d-e79c-4ca3-9876-783e98fdd04a" providerId="ADAL" clId="{228BB2D8-8609-4A39-8DCC-62D7AB5D9C22}" dt="2024-05-17T13:46:27.450" v="6347" actId="571"/>
          <ac:spMkLst>
            <pc:docMk/>
            <pc:sldMk cId="4226949370" sldId="261"/>
            <ac:spMk id="36" creationId="{270710C2-A581-E751-EBDC-DDA116CBE9E7}"/>
          </ac:spMkLst>
        </pc:spChg>
        <pc:spChg chg="mod">
          <ac:chgData name="Raymer, Michael L." userId="96c2fb1d-e79c-4ca3-9876-783e98fdd04a" providerId="ADAL" clId="{228BB2D8-8609-4A39-8DCC-62D7AB5D9C22}" dt="2024-05-17T13:47:44.475" v="6356" actId="20577"/>
          <ac:spMkLst>
            <pc:docMk/>
            <pc:sldMk cId="4226949370" sldId="261"/>
            <ac:spMk id="39" creationId="{20445BE7-1F09-DB5D-8EBE-5DDEC1EC0C2D}"/>
          </ac:spMkLst>
        </pc:spChg>
        <pc:spChg chg="mod">
          <ac:chgData name="Raymer, Michael L." userId="96c2fb1d-e79c-4ca3-9876-783e98fdd04a" providerId="ADAL" clId="{228BB2D8-8609-4A39-8DCC-62D7AB5D9C22}" dt="2024-05-17T13:46:31.563" v="6348" actId="571"/>
          <ac:spMkLst>
            <pc:docMk/>
            <pc:sldMk cId="4226949370" sldId="261"/>
            <ac:spMk id="40" creationId="{332242D8-DC70-F34D-D2A9-B8B345D57802}"/>
          </ac:spMkLst>
        </pc:spChg>
        <pc:spChg chg="mod">
          <ac:chgData name="Raymer, Michael L." userId="96c2fb1d-e79c-4ca3-9876-783e98fdd04a" providerId="ADAL" clId="{228BB2D8-8609-4A39-8DCC-62D7AB5D9C22}" dt="2024-05-17T13:47:53.064" v="6358" actId="20577"/>
          <ac:spMkLst>
            <pc:docMk/>
            <pc:sldMk cId="4226949370" sldId="261"/>
            <ac:spMk id="43" creationId="{4FE36C3B-BED2-658B-4A84-FE8ABE969FAF}"/>
          </ac:spMkLst>
        </pc:spChg>
        <pc:spChg chg="mod">
          <ac:chgData name="Raymer, Michael L." userId="96c2fb1d-e79c-4ca3-9876-783e98fdd04a" providerId="ADAL" clId="{228BB2D8-8609-4A39-8DCC-62D7AB5D9C22}" dt="2024-05-17T13:48:14.201" v="6365" actId="404"/>
          <ac:spMkLst>
            <pc:docMk/>
            <pc:sldMk cId="4226949370" sldId="261"/>
            <ac:spMk id="44" creationId="{A6EFD36F-6A33-B338-014D-75398DE4B071}"/>
          </ac:spMkLst>
        </pc:spChg>
        <pc:spChg chg="add mod">
          <ac:chgData name="Raymer, Michael L." userId="96c2fb1d-e79c-4ca3-9876-783e98fdd04a" providerId="ADAL" clId="{228BB2D8-8609-4A39-8DCC-62D7AB5D9C22}" dt="2024-05-17T13:56:00.310" v="6411" actId="1035"/>
          <ac:spMkLst>
            <pc:docMk/>
            <pc:sldMk cId="4226949370" sldId="261"/>
            <ac:spMk id="46" creationId="{09C6E0A6-76A5-46EB-4B7D-09CC9AD0818C}"/>
          </ac:spMkLst>
        </pc:spChg>
        <pc:spChg chg="add del mod">
          <ac:chgData name="Raymer, Michael L." userId="96c2fb1d-e79c-4ca3-9876-783e98fdd04a" providerId="ADAL" clId="{228BB2D8-8609-4A39-8DCC-62D7AB5D9C22}" dt="2024-05-17T13:53:34.526" v="6377" actId="478"/>
          <ac:spMkLst>
            <pc:docMk/>
            <pc:sldMk cId="4226949370" sldId="261"/>
            <ac:spMk id="47" creationId="{F5CE02FB-5F2E-5CF2-AD35-39522CB15309}"/>
          </ac:spMkLst>
        </pc:spChg>
        <pc:spChg chg="add mod">
          <ac:chgData name="Raymer, Michael L." userId="96c2fb1d-e79c-4ca3-9876-783e98fdd04a" providerId="ADAL" clId="{228BB2D8-8609-4A39-8DCC-62D7AB5D9C22}" dt="2024-05-17T13:56:00.310" v="6411" actId="1035"/>
          <ac:spMkLst>
            <pc:docMk/>
            <pc:sldMk cId="4226949370" sldId="261"/>
            <ac:spMk id="48" creationId="{18C73258-BA19-C25B-C845-DF145249C496}"/>
          </ac:spMkLst>
        </pc:spChg>
        <pc:spChg chg="add del mod">
          <ac:chgData name="Raymer, Michael L." userId="96c2fb1d-e79c-4ca3-9876-783e98fdd04a" providerId="ADAL" clId="{228BB2D8-8609-4A39-8DCC-62D7AB5D9C22}" dt="2024-05-17T14:06:43.328" v="6445" actId="478"/>
          <ac:spMkLst>
            <pc:docMk/>
            <pc:sldMk cId="4226949370" sldId="261"/>
            <ac:spMk id="49" creationId="{39E4BECD-23E0-021C-5445-ABC702B9E75B}"/>
          </ac:spMkLst>
        </pc:spChg>
        <pc:spChg chg="add mod">
          <ac:chgData name="Raymer, Michael L." userId="96c2fb1d-e79c-4ca3-9876-783e98fdd04a" providerId="ADAL" clId="{228BB2D8-8609-4A39-8DCC-62D7AB5D9C22}" dt="2024-05-17T14:07:20.288" v="6483" actId="1037"/>
          <ac:spMkLst>
            <pc:docMk/>
            <pc:sldMk cId="4226949370" sldId="261"/>
            <ac:spMk id="50" creationId="{D7AF6018-A5F7-0E26-80A9-792A43D8EE7D}"/>
          </ac:spMkLst>
        </pc:spChg>
        <pc:spChg chg="add mod">
          <ac:chgData name="Raymer, Michael L." userId="96c2fb1d-e79c-4ca3-9876-783e98fdd04a" providerId="ADAL" clId="{228BB2D8-8609-4A39-8DCC-62D7AB5D9C22}" dt="2024-05-17T14:07:27.438" v="6485" actId="1036"/>
          <ac:spMkLst>
            <pc:docMk/>
            <pc:sldMk cId="4226949370" sldId="261"/>
            <ac:spMk id="51" creationId="{25422DF7-D347-F1E5-C361-F0659CD638E8}"/>
          </ac:spMkLst>
        </pc:spChg>
        <pc:grpChg chg="add mod">
          <ac:chgData name="Raymer, Michael L." userId="96c2fb1d-e79c-4ca3-9876-783e98fdd04a" providerId="ADAL" clId="{228BB2D8-8609-4A39-8DCC-62D7AB5D9C22}" dt="2024-05-17T13:56:00.310" v="6411" actId="1035"/>
          <ac:grpSpMkLst>
            <pc:docMk/>
            <pc:sldMk cId="4226949370" sldId="261"/>
            <ac:grpSpMk id="11" creationId="{A8796175-4C12-A4B1-0EF8-6AEB75FDE0E4}"/>
          </ac:grpSpMkLst>
        </pc:grpChg>
        <pc:grpChg chg="add del mod">
          <ac:chgData name="Raymer, Michael L." userId="96c2fb1d-e79c-4ca3-9876-783e98fdd04a" providerId="ADAL" clId="{228BB2D8-8609-4A39-8DCC-62D7AB5D9C22}" dt="2024-05-17T13:45:49.215" v="6337" actId="478"/>
          <ac:grpSpMkLst>
            <pc:docMk/>
            <pc:sldMk cId="4226949370" sldId="261"/>
            <ac:grpSpMk id="13" creationId="{51E8308F-1EF8-91BA-5870-2BB42AECC7E0}"/>
          </ac:grpSpMkLst>
        </pc:grpChg>
        <pc:grpChg chg="add del mod">
          <ac:chgData name="Raymer, Michael L." userId="96c2fb1d-e79c-4ca3-9876-783e98fdd04a" providerId="ADAL" clId="{228BB2D8-8609-4A39-8DCC-62D7AB5D9C22}" dt="2024-05-17T13:45:49.215" v="6337" actId="478"/>
          <ac:grpSpMkLst>
            <pc:docMk/>
            <pc:sldMk cId="4226949370" sldId="261"/>
            <ac:grpSpMk id="17" creationId="{8779E68B-4DA0-13D2-EFA6-78B1AEB10CC2}"/>
          </ac:grpSpMkLst>
        </pc:grpChg>
        <pc:grpChg chg="add del mod">
          <ac:chgData name="Raymer, Michael L." userId="96c2fb1d-e79c-4ca3-9876-783e98fdd04a" providerId="ADAL" clId="{228BB2D8-8609-4A39-8DCC-62D7AB5D9C22}" dt="2024-05-17T13:44:42.989" v="6331" actId="21"/>
          <ac:grpSpMkLst>
            <pc:docMk/>
            <pc:sldMk cId="4226949370" sldId="261"/>
            <ac:grpSpMk id="20" creationId="{6DC71208-86B1-65C2-B161-CAEC0104C9F3}"/>
          </ac:grpSpMkLst>
        </pc:grpChg>
        <pc:grpChg chg="add del mod">
          <ac:chgData name="Raymer, Michael L." userId="96c2fb1d-e79c-4ca3-9876-783e98fdd04a" providerId="ADAL" clId="{228BB2D8-8609-4A39-8DCC-62D7AB5D9C22}" dt="2024-05-17T13:45:49.215" v="6337" actId="478"/>
          <ac:grpSpMkLst>
            <pc:docMk/>
            <pc:sldMk cId="4226949370" sldId="261"/>
            <ac:grpSpMk id="24" creationId="{87FF3252-C35A-5C33-2A6D-11AF13E708FA}"/>
          </ac:grpSpMkLst>
        </pc:grpChg>
        <pc:grpChg chg="add mod">
          <ac:chgData name="Raymer, Michael L." userId="96c2fb1d-e79c-4ca3-9876-783e98fdd04a" providerId="ADAL" clId="{228BB2D8-8609-4A39-8DCC-62D7AB5D9C22}" dt="2024-05-17T13:56:00.310" v="6411" actId="1035"/>
          <ac:grpSpMkLst>
            <pc:docMk/>
            <pc:sldMk cId="4226949370" sldId="261"/>
            <ac:grpSpMk id="30" creationId="{C450FF1D-147B-8D50-9389-470D137A521C}"/>
          </ac:grpSpMkLst>
        </pc:grpChg>
        <pc:grpChg chg="add mod">
          <ac:chgData name="Raymer, Michael L." userId="96c2fb1d-e79c-4ca3-9876-783e98fdd04a" providerId="ADAL" clId="{228BB2D8-8609-4A39-8DCC-62D7AB5D9C22}" dt="2024-05-17T13:56:00.310" v="6411" actId="1035"/>
          <ac:grpSpMkLst>
            <pc:docMk/>
            <pc:sldMk cId="4226949370" sldId="261"/>
            <ac:grpSpMk id="34" creationId="{42A7178E-12C8-CA06-CF28-F5AF4F257A75}"/>
          </ac:grpSpMkLst>
        </pc:grpChg>
        <pc:grpChg chg="add mod">
          <ac:chgData name="Raymer, Michael L." userId="96c2fb1d-e79c-4ca3-9876-783e98fdd04a" providerId="ADAL" clId="{228BB2D8-8609-4A39-8DCC-62D7AB5D9C22}" dt="2024-05-17T13:56:00.310" v="6411" actId="1035"/>
          <ac:grpSpMkLst>
            <pc:docMk/>
            <pc:sldMk cId="4226949370" sldId="261"/>
            <ac:grpSpMk id="38" creationId="{9D929287-85BA-AE36-EED2-FEA39FF780FE}"/>
          </ac:grpSpMkLst>
        </pc:grpChg>
        <pc:grpChg chg="add mod">
          <ac:chgData name="Raymer, Michael L." userId="96c2fb1d-e79c-4ca3-9876-783e98fdd04a" providerId="ADAL" clId="{228BB2D8-8609-4A39-8DCC-62D7AB5D9C22}" dt="2024-05-17T13:56:00.310" v="6411" actId="1035"/>
          <ac:grpSpMkLst>
            <pc:docMk/>
            <pc:sldMk cId="4226949370" sldId="261"/>
            <ac:grpSpMk id="42" creationId="{E8453719-4403-7BA7-14DC-95CBE90CDB42}"/>
          </ac:grpSpMkLst>
        </pc:grpChg>
        <pc:picChg chg="add del mod">
          <ac:chgData name="Raymer, Michael L." userId="96c2fb1d-e79c-4ca3-9876-783e98fdd04a" providerId="ADAL" clId="{228BB2D8-8609-4A39-8DCC-62D7AB5D9C22}" dt="2024-05-17T14:03:24.424" v="6414" actId="478"/>
          <ac:picMkLst>
            <pc:docMk/>
            <pc:sldMk cId="4226949370" sldId="261"/>
            <ac:picMk id="2050" creationId="{F6DB0097-A915-6AF6-619C-2B31B9B4AF84}"/>
          </ac:picMkLst>
        </pc:picChg>
        <pc:picChg chg="add mod">
          <ac:chgData name="Raymer, Michael L." userId="96c2fb1d-e79c-4ca3-9876-783e98fdd04a" providerId="ADAL" clId="{228BB2D8-8609-4A39-8DCC-62D7AB5D9C22}" dt="2024-05-17T14:03:31.707" v="6417" actId="1076"/>
          <ac:picMkLst>
            <pc:docMk/>
            <pc:sldMk cId="4226949370" sldId="261"/>
            <ac:picMk id="2052" creationId="{B42068A4-CA04-B455-7F1D-3D7965691BF7}"/>
          </ac:picMkLst>
        </pc:picChg>
        <pc:cxnChg chg="add mod">
          <ac:chgData name="Raymer, Michael L." userId="96c2fb1d-e79c-4ca3-9876-783e98fdd04a" providerId="ADAL" clId="{228BB2D8-8609-4A39-8DCC-62D7AB5D9C22}" dt="2024-05-17T13:56:00.310" v="6411" actId="1035"/>
          <ac:cxnSpMkLst>
            <pc:docMk/>
            <pc:sldMk cId="4226949370" sldId="261"/>
            <ac:cxnSpMk id="7" creationId="{5C7C1D0E-D740-9043-6E18-4D37EAF0C190}"/>
          </ac:cxnSpMkLst>
        </pc:cxnChg>
        <pc:cxnChg chg="add mod">
          <ac:chgData name="Raymer, Michael L." userId="96c2fb1d-e79c-4ca3-9876-783e98fdd04a" providerId="ADAL" clId="{228BB2D8-8609-4A39-8DCC-62D7AB5D9C22}" dt="2024-05-17T13:56:00.310" v="6411" actId="1035"/>
          <ac:cxnSpMkLst>
            <pc:docMk/>
            <pc:sldMk cId="4226949370" sldId="261"/>
            <ac:cxnSpMk id="12" creationId="{7459825B-1359-8F3B-E4A0-AC558BAE3ABF}"/>
          </ac:cxnSpMkLst>
        </pc:cxnChg>
        <pc:cxnChg chg="add del mod">
          <ac:chgData name="Raymer, Michael L." userId="96c2fb1d-e79c-4ca3-9876-783e98fdd04a" providerId="ADAL" clId="{228BB2D8-8609-4A39-8DCC-62D7AB5D9C22}" dt="2024-05-17T13:45:49.215" v="6337" actId="478"/>
          <ac:cxnSpMkLst>
            <pc:docMk/>
            <pc:sldMk cId="4226949370" sldId="261"/>
            <ac:cxnSpMk id="16" creationId="{98FE347D-8EEF-ED1A-2825-DD4BE4749F9E}"/>
          </ac:cxnSpMkLst>
        </pc:cxnChg>
        <pc:cxnChg chg="add del mod">
          <ac:chgData name="Raymer, Michael L." userId="96c2fb1d-e79c-4ca3-9876-783e98fdd04a" providerId="ADAL" clId="{228BB2D8-8609-4A39-8DCC-62D7AB5D9C22}" dt="2024-05-17T13:45:49.215" v="6337" actId="478"/>
          <ac:cxnSpMkLst>
            <pc:docMk/>
            <pc:sldMk cId="4226949370" sldId="261"/>
            <ac:cxnSpMk id="27" creationId="{CF251553-F444-9A96-454E-E7935A28C868}"/>
          </ac:cxnSpMkLst>
        </pc:cxnChg>
        <pc:cxnChg chg="add del mod">
          <ac:chgData name="Raymer, Michael L." userId="96c2fb1d-e79c-4ca3-9876-783e98fdd04a" providerId="ADAL" clId="{228BB2D8-8609-4A39-8DCC-62D7AB5D9C22}" dt="2024-05-17T13:45:49.215" v="6337" actId="478"/>
          <ac:cxnSpMkLst>
            <pc:docMk/>
            <pc:sldMk cId="4226949370" sldId="261"/>
            <ac:cxnSpMk id="28" creationId="{61FA8694-A30C-9AC2-BF6A-774D80693CBE}"/>
          </ac:cxnSpMkLst>
        </pc:cxnChg>
        <pc:cxnChg chg="add mod">
          <ac:chgData name="Raymer, Michael L." userId="96c2fb1d-e79c-4ca3-9876-783e98fdd04a" providerId="ADAL" clId="{228BB2D8-8609-4A39-8DCC-62D7AB5D9C22}" dt="2024-05-17T13:56:00.310" v="6411" actId="1035"/>
          <ac:cxnSpMkLst>
            <pc:docMk/>
            <pc:sldMk cId="4226949370" sldId="261"/>
            <ac:cxnSpMk id="33" creationId="{30ABBE64-2320-B643-52A0-66C84649F494}"/>
          </ac:cxnSpMkLst>
        </pc:cxnChg>
        <pc:cxnChg chg="add mod">
          <ac:chgData name="Raymer, Michael L." userId="96c2fb1d-e79c-4ca3-9876-783e98fdd04a" providerId="ADAL" clId="{228BB2D8-8609-4A39-8DCC-62D7AB5D9C22}" dt="2024-05-17T13:56:00.310" v="6411" actId="1035"/>
          <ac:cxnSpMkLst>
            <pc:docMk/>
            <pc:sldMk cId="4226949370" sldId="261"/>
            <ac:cxnSpMk id="37" creationId="{922AF60B-F2B3-7EBE-C2B7-0F91B8B5AB1D}"/>
          </ac:cxnSpMkLst>
        </pc:cxnChg>
        <pc:cxnChg chg="add mod">
          <ac:chgData name="Raymer, Michael L." userId="96c2fb1d-e79c-4ca3-9876-783e98fdd04a" providerId="ADAL" clId="{228BB2D8-8609-4A39-8DCC-62D7AB5D9C22}" dt="2024-05-17T13:56:00.310" v="6411" actId="1035"/>
          <ac:cxnSpMkLst>
            <pc:docMk/>
            <pc:sldMk cId="4226949370" sldId="261"/>
            <ac:cxnSpMk id="41" creationId="{BC703C8D-C698-8E33-9106-7B637ED67A8E}"/>
          </ac:cxnSpMkLst>
        </pc:cxnChg>
        <pc:cxnChg chg="add del mod">
          <ac:chgData name="Raymer, Michael L." userId="96c2fb1d-e79c-4ca3-9876-783e98fdd04a" providerId="ADAL" clId="{228BB2D8-8609-4A39-8DCC-62D7AB5D9C22}" dt="2024-05-17T13:46:38.751" v="6350" actId="478"/>
          <ac:cxnSpMkLst>
            <pc:docMk/>
            <pc:sldMk cId="4226949370" sldId="261"/>
            <ac:cxnSpMk id="45" creationId="{050F3D69-FF0A-B3C1-B95C-E1E56323F5A8}"/>
          </ac:cxnSpMkLst>
        </pc:cxnChg>
      </pc:sldChg>
      <pc:sldChg chg="addSp modSp new del mod modClrScheme chgLayout">
        <pc:chgData name="Raymer, Michael L." userId="96c2fb1d-e79c-4ca3-9876-783e98fdd04a" providerId="ADAL" clId="{228BB2D8-8609-4A39-8DCC-62D7AB5D9C22}" dt="2024-05-16T17:00:28.319" v="5323" actId="47"/>
        <pc:sldMkLst>
          <pc:docMk/>
          <pc:sldMk cId="402409444" sldId="262"/>
        </pc:sldMkLst>
        <pc:spChg chg="mod ord">
          <ac:chgData name="Raymer, Michael L." userId="96c2fb1d-e79c-4ca3-9876-783e98fdd04a" providerId="ADAL" clId="{228BB2D8-8609-4A39-8DCC-62D7AB5D9C22}" dt="2024-05-15T17:54:35.232" v="1838" actId="700"/>
          <ac:spMkLst>
            <pc:docMk/>
            <pc:sldMk cId="402409444" sldId="262"/>
            <ac:spMk id="2" creationId="{028CCBB2-6695-22AA-06DA-F1F2C00B1B89}"/>
          </ac:spMkLst>
        </pc:spChg>
        <pc:spChg chg="mod ord">
          <ac:chgData name="Raymer, Michael L." userId="96c2fb1d-e79c-4ca3-9876-783e98fdd04a" providerId="ADAL" clId="{228BB2D8-8609-4A39-8DCC-62D7AB5D9C22}" dt="2024-05-15T17:54:35.232" v="1838" actId="700"/>
          <ac:spMkLst>
            <pc:docMk/>
            <pc:sldMk cId="402409444" sldId="262"/>
            <ac:spMk id="3" creationId="{226E86A7-EBF1-1BD5-BB72-8A157D3F0B20}"/>
          </ac:spMkLst>
        </pc:spChg>
        <pc:spChg chg="add mod ord">
          <ac:chgData name="Raymer, Michael L." userId="96c2fb1d-e79c-4ca3-9876-783e98fdd04a" providerId="ADAL" clId="{228BB2D8-8609-4A39-8DCC-62D7AB5D9C22}" dt="2024-05-15T17:54:40.871" v="1855" actId="20577"/>
          <ac:spMkLst>
            <pc:docMk/>
            <pc:sldMk cId="402409444" sldId="262"/>
            <ac:spMk id="4" creationId="{7BE7BE7E-E49F-C050-E646-9BF86F5BE029}"/>
          </ac:spMkLst>
        </pc:spChg>
        <pc:picChg chg="add">
          <ac:chgData name="Raymer, Michael L." userId="96c2fb1d-e79c-4ca3-9876-783e98fdd04a" providerId="ADAL" clId="{228BB2D8-8609-4A39-8DCC-62D7AB5D9C22}" dt="2024-05-15T17:51:31.258" v="1837"/>
          <ac:picMkLst>
            <pc:docMk/>
            <pc:sldMk cId="402409444" sldId="262"/>
            <ac:picMk id="3074" creationId="{0529E874-4FA6-5D0D-1BC8-FCC55FBE6C7A}"/>
          </ac:picMkLst>
        </pc:pic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1554973696" sldId="262"/>
        </pc:sldMkLst>
      </pc:sldChg>
      <pc:sldChg chg="addSp delSp modSp add mod">
        <pc:chgData name="Raymer, Michael L." userId="96c2fb1d-e79c-4ca3-9876-783e98fdd04a" providerId="ADAL" clId="{228BB2D8-8609-4A39-8DCC-62D7AB5D9C22}" dt="2024-05-17T13:29:21.232" v="6301" actId="14100"/>
        <pc:sldMkLst>
          <pc:docMk/>
          <pc:sldMk cId="1686711856" sldId="262"/>
        </pc:sldMkLst>
        <pc:spChg chg="mod">
          <ac:chgData name="Raymer, Michael L." userId="96c2fb1d-e79c-4ca3-9876-783e98fdd04a" providerId="ADAL" clId="{228BB2D8-8609-4A39-8DCC-62D7AB5D9C22}" dt="2024-05-17T13:19:28.357" v="6172" actId="20577"/>
          <ac:spMkLst>
            <pc:docMk/>
            <pc:sldMk cId="1686711856" sldId="262"/>
            <ac:spMk id="2" creationId="{4998C26F-3A0C-3D2B-784C-D8D49A996BD6}"/>
          </ac:spMkLst>
        </pc:spChg>
        <pc:spChg chg="mod">
          <ac:chgData name="Raymer, Michael L." userId="96c2fb1d-e79c-4ca3-9876-783e98fdd04a" providerId="ADAL" clId="{228BB2D8-8609-4A39-8DCC-62D7AB5D9C22}" dt="2024-05-17T13:19:43.966" v="6185" actId="1076"/>
          <ac:spMkLst>
            <pc:docMk/>
            <pc:sldMk cId="1686711856" sldId="262"/>
            <ac:spMk id="37" creationId="{0B7DECEE-5803-6FD8-8E4F-D8868790067C}"/>
          </ac:spMkLst>
        </pc:spChg>
        <pc:spChg chg="add mod">
          <ac:chgData name="Raymer, Michael L." userId="96c2fb1d-e79c-4ca3-9876-783e98fdd04a" providerId="ADAL" clId="{228BB2D8-8609-4A39-8DCC-62D7AB5D9C22}" dt="2024-05-17T13:22:27.289" v="6222" actId="1076"/>
          <ac:spMkLst>
            <pc:docMk/>
            <pc:sldMk cId="1686711856" sldId="262"/>
            <ac:spMk id="39" creationId="{DACD7FA1-AA52-FDBA-F3B3-317A1D296387}"/>
          </ac:spMkLst>
        </pc:spChg>
        <pc:spChg chg="add mod">
          <ac:chgData name="Raymer, Michael L." userId="96c2fb1d-e79c-4ca3-9876-783e98fdd04a" providerId="ADAL" clId="{228BB2D8-8609-4A39-8DCC-62D7AB5D9C22}" dt="2024-05-17T13:22:27.289" v="6222" actId="1076"/>
          <ac:spMkLst>
            <pc:docMk/>
            <pc:sldMk cId="1686711856" sldId="262"/>
            <ac:spMk id="40" creationId="{0B75AA96-78E1-D884-F968-28141D02EAB2}"/>
          </ac:spMkLst>
        </pc:spChg>
        <pc:spChg chg="add mod">
          <ac:chgData name="Raymer, Michael L." userId="96c2fb1d-e79c-4ca3-9876-783e98fdd04a" providerId="ADAL" clId="{228BB2D8-8609-4A39-8DCC-62D7AB5D9C22}" dt="2024-05-17T13:20:48.067" v="6205" actId="20577"/>
          <ac:spMkLst>
            <pc:docMk/>
            <pc:sldMk cId="1686711856" sldId="262"/>
            <ac:spMk id="41" creationId="{2B7A576B-4C96-5A10-412B-4721DA998F4D}"/>
          </ac:spMkLst>
        </pc:spChg>
        <pc:spChg chg="mod">
          <ac:chgData name="Raymer, Michael L." userId="96c2fb1d-e79c-4ca3-9876-783e98fdd04a" providerId="ADAL" clId="{228BB2D8-8609-4A39-8DCC-62D7AB5D9C22}" dt="2024-05-17T13:22:35.641" v="6223" actId="1035"/>
          <ac:spMkLst>
            <pc:docMk/>
            <pc:sldMk cId="1686711856" sldId="262"/>
            <ac:spMk id="42" creationId="{2F1FF652-1FF8-2089-2A2F-ED64EEF88D18}"/>
          </ac:spMkLst>
        </pc:spChg>
        <pc:spChg chg="mod">
          <ac:chgData name="Raymer, Michael L." userId="96c2fb1d-e79c-4ca3-9876-783e98fdd04a" providerId="ADAL" clId="{228BB2D8-8609-4A39-8DCC-62D7AB5D9C22}" dt="2024-05-17T13:22:35.641" v="6223" actId="1035"/>
          <ac:spMkLst>
            <pc:docMk/>
            <pc:sldMk cId="1686711856" sldId="262"/>
            <ac:spMk id="43" creationId="{8018B54D-052C-BB25-9E53-91AB7526CD89}"/>
          </ac:spMkLst>
        </pc:spChg>
        <pc:spChg chg="add mod">
          <ac:chgData name="Raymer, Michael L." userId="96c2fb1d-e79c-4ca3-9876-783e98fdd04a" providerId="ADAL" clId="{228BB2D8-8609-4A39-8DCC-62D7AB5D9C22}" dt="2024-05-17T13:20:50.814" v="6207" actId="20577"/>
          <ac:spMkLst>
            <pc:docMk/>
            <pc:sldMk cId="1686711856" sldId="262"/>
            <ac:spMk id="44" creationId="{A9FBD6FB-6D62-7C21-8F53-31AFDD851057}"/>
          </ac:spMkLst>
        </pc:spChg>
        <pc:spChg chg="mod">
          <ac:chgData name="Raymer, Michael L." userId="96c2fb1d-e79c-4ca3-9876-783e98fdd04a" providerId="ADAL" clId="{228BB2D8-8609-4A39-8DCC-62D7AB5D9C22}" dt="2024-05-17T13:20:56.998" v="6209" actId="571"/>
          <ac:spMkLst>
            <pc:docMk/>
            <pc:sldMk cId="1686711856" sldId="262"/>
            <ac:spMk id="48" creationId="{4A8FF45F-1636-89E4-C757-3E582622F46C}"/>
          </ac:spMkLst>
        </pc:spChg>
        <pc:spChg chg="mod">
          <ac:chgData name="Raymer, Michael L." userId="96c2fb1d-e79c-4ca3-9876-783e98fdd04a" providerId="ADAL" clId="{228BB2D8-8609-4A39-8DCC-62D7AB5D9C22}" dt="2024-05-17T13:20:56.998" v="6209" actId="571"/>
          <ac:spMkLst>
            <pc:docMk/>
            <pc:sldMk cId="1686711856" sldId="262"/>
            <ac:spMk id="49" creationId="{2F721B84-1079-85F2-744D-B6084B451CED}"/>
          </ac:spMkLst>
        </pc:spChg>
        <pc:spChg chg="mod">
          <ac:chgData name="Raymer, Michael L." userId="96c2fb1d-e79c-4ca3-9876-783e98fdd04a" providerId="ADAL" clId="{228BB2D8-8609-4A39-8DCC-62D7AB5D9C22}" dt="2024-05-17T13:20:56.998" v="6209" actId="571"/>
          <ac:spMkLst>
            <pc:docMk/>
            <pc:sldMk cId="1686711856" sldId="262"/>
            <ac:spMk id="50" creationId="{F7627453-75BA-827F-267F-DA7148C5C8D7}"/>
          </ac:spMkLst>
        </pc:spChg>
        <pc:spChg chg="mod">
          <ac:chgData name="Raymer, Michael L." userId="96c2fb1d-e79c-4ca3-9876-783e98fdd04a" providerId="ADAL" clId="{228BB2D8-8609-4A39-8DCC-62D7AB5D9C22}" dt="2024-05-17T13:20:56.998" v="6209" actId="571"/>
          <ac:spMkLst>
            <pc:docMk/>
            <pc:sldMk cId="1686711856" sldId="262"/>
            <ac:spMk id="51" creationId="{111B495D-4C56-EFE9-1183-003E136783DE}"/>
          </ac:spMkLst>
        </pc:spChg>
        <pc:spChg chg="mod">
          <ac:chgData name="Raymer, Michael L." userId="96c2fb1d-e79c-4ca3-9876-783e98fdd04a" providerId="ADAL" clId="{228BB2D8-8609-4A39-8DCC-62D7AB5D9C22}" dt="2024-05-17T13:20:56.998" v="6209" actId="571"/>
          <ac:spMkLst>
            <pc:docMk/>
            <pc:sldMk cId="1686711856" sldId="262"/>
            <ac:spMk id="52" creationId="{3A18F8E4-4A76-C082-CAE1-480676C019D9}"/>
          </ac:spMkLst>
        </pc:spChg>
        <pc:spChg chg="mod">
          <ac:chgData name="Raymer, Michael L." userId="96c2fb1d-e79c-4ca3-9876-783e98fdd04a" providerId="ADAL" clId="{228BB2D8-8609-4A39-8DCC-62D7AB5D9C22}" dt="2024-05-17T13:20:56.998" v="6209" actId="571"/>
          <ac:spMkLst>
            <pc:docMk/>
            <pc:sldMk cId="1686711856" sldId="262"/>
            <ac:spMk id="53" creationId="{C2ED65AD-1BD3-50D1-6F96-06F8A399EC20}"/>
          </ac:spMkLst>
        </pc:spChg>
        <pc:spChg chg="del mod">
          <ac:chgData name="Raymer, Michael L." userId="96c2fb1d-e79c-4ca3-9876-783e98fdd04a" providerId="ADAL" clId="{228BB2D8-8609-4A39-8DCC-62D7AB5D9C22}" dt="2024-05-17T13:20:08.650" v="6193"/>
          <ac:spMkLst>
            <pc:docMk/>
            <pc:sldMk cId="1686711856" sldId="262"/>
            <ac:spMk id="54" creationId="{1B8ACDAC-6427-4AF6-07B6-2845BE190CA9}"/>
          </ac:spMkLst>
        </pc:spChg>
        <pc:spChg chg="del mod">
          <ac:chgData name="Raymer, Michael L." userId="96c2fb1d-e79c-4ca3-9876-783e98fdd04a" providerId="ADAL" clId="{228BB2D8-8609-4A39-8DCC-62D7AB5D9C22}" dt="2024-05-17T13:20:08.650" v="6195"/>
          <ac:spMkLst>
            <pc:docMk/>
            <pc:sldMk cId="1686711856" sldId="262"/>
            <ac:spMk id="55" creationId="{6385FE1F-4362-D88D-F79C-6258BD252251}"/>
          </ac:spMkLst>
        </pc:spChg>
        <pc:spChg chg="add mod">
          <ac:chgData name="Raymer, Michael L." userId="96c2fb1d-e79c-4ca3-9876-783e98fdd04a" providerId="ADAL" clId="{228BB2D8-8609-4A39-8DCC-62D7AB5D9C22}" dt="2024-05-17T13:20:56.998" v="6209" actId="571"/>
          <ac:spMkLst>
            <pc:docMk/>
            <pc:sldMk cId="1686711856" sldId="262"/>
            <ac:spMk id="56" creationId="{C0B8947B-C4DC-90F7-F635-58DCA62FA3F0}"/>
          </ac:spMkLst>
        </pc:spChg>
        <pc:spChg chg="add mod">
          <ac:chgData name="Raymer, Michael L." userId="96c2fb1d-e79c-4ca3-9876-783e98fdd04a" providerId="ADAL" clId="{228BB2D8-8609-4A39-8DCC-62D7AB5D9C22}" dt="2024-05-17T13:20:56.998" v="6209" actId="571"/>
          <ac:spMkLst>
            <pc:docMk/>
            <pc:sldMk cId="1686711856" sldId="262"/>
            <ac:spMk id="57" creationId="{4406E205-2B1B-3CE6-E094-32F5ABBAAEEA}"/>
          </ac:spMkLst>
        </pc:spChg>
        <pc:spChg chg="add mod">
          <ac:chgData name="Raymer, Michael L." userId="96c2fb1d-e79c-4ca3-9876-783e98fdd04a" providerId="ADAL" clId="{228BB2D8-8609-4A39-8DCC-62D7AB5D9C22}" dt="2024-05-17T13:21:12.642" v="6212" actId="20577"/>
          <ac:spMkLst>
            <pc:docMk/>
            <pc:sldMk cId="1686711856" sldId="262"/>
            <ac:spMk id="58" creationId="{C8B1AA81-5313-3CA8-87DE-26986F323D29}"/>
          </ac:spMkLst>
        </pc:spChg>
        <pc:spChg chg="add mod">
          <ac:chgData name="Raymer, Michael L." userId="96c2fb1d-e79c-4ca3-9876-783e98fdd04a" providerId="ADAL" clId="{228BB2D8-8609-4A39-8DCC-62D7AB5D9C22}" dt="2024-05-17T13:21:39.447" v="6218" actId="20577"/>
          <ac:spMkLst>
            <pc:docMk/>
            <pc:sldMk cId="1686711856" sldId="262"/>
            <ac:spMk id="59" creationId="{8887774E-EEE2-C41F-C1B2-090B7BCEFAC6}"/>
          </ac:spMkLst>
        </pc:spChg>
        <pc:spChg chg="add mod">
          <ac:chgData name="Raymer, Michael L." userId="96c2fb1d-e79c-4ca3-9876-783e98fdd04a" providerId="ADAL" clId="{228BB2D8-8609-4A39-8DCC-62D7AB5D9C22}" dt="2024-05-17T13:23:00.596" v="6225" actId="20577"/>
          <ac:spMkLst>
            <pc:docMk/>
            <pc:sldMk cId="1686711856" sldId="262"/>
            <ac:spMk id="60" creationId="{FF205A75-211D-02C3-3A1C-DFCDAFF5CD81}"/>
          </ac:spMkLst>
        </pc:spChg>
        <pc:spChg chg="add mod">
          <ac:chgData name="Raymer, Michael L." userId="96c2fb1d-e79c-4ca3-9876-783e98fdd04a" providerId="ADAL" clId="{228BB2D8-8609-4A39-8DCC-62D7AB5D9C22}" dt="2024-05-17T13:23:04.976" v="6229" actId="20577"/>
          <ac:spMkLst>
            <pc:docMk/>
            <pc:sldMk cId="1686711856" sldId="262"/>
            <ac:spMk id="61" creationId="{ADD29B0A-A6E1-1AC3-6647-93EE76F00983}"/>
          </ac:spMkLst>
        </pc:spChg>
        <pc:spChg chg="add mod">
          <ac:chgData name="Raymer, Michael L." userId="96c2fb1d-e79c-4ca3-9876-783e98fdd04a" providerId="ADAL" clId="{228BB2D8-8609-4A39-8DCC-62D7AB5D9C22}" dt="2024-05-17T13:22:21.673" v="6221" actId="571"/>
          <ac:spMkLst>
            <pc:docMk/>
            <pc:sldMk cId="1686711856" sldId="262"/>
            <ac:spMk id="62" creationId="{CD07F867-70E8-C544-8FD3-4457CFE647C0}"/>
          </ac:spMkLst>
        </pc:spChg>
        <pc:spChg chg="add mod">
          <ac:chgData name="Raymer, Michael L." userId="96c2fb1d-e79c-4ca3-9876-783e98fdd04a" providerId="ADAL" clId="{228BB2D8-8609-4A39-8DCC-62D7AB5D9C22}" dt="2024-05-17T13:22:21.673" v="6221" actId="571"/>
          <ac:spMkLst>
            <pc:docMk/>
            <pc:sldMk cId="1686711856" sldId="262"/>
            <ac:spMk id="63" creationId="{9CCF2982-C729-C5C3-08CF-03381906B9F7}"/>
          </ac:spMkLst>
        </pc:spChg>
        <pc:spChg chg="add mod">
          <ac:chgData name="Raymer, Michael L." userId="96c2fb1d-e79c-4ca3-9876-783e98fdd04a" providerId="ADAL" clId="{228BB2D8-8609-4A39-8DCC-62D7AB5D9C22}" dt="2024-05-17T13:25:05.056" v="6258" actId="1035"/>
          <ac:spMkLst>
            <pc:docMk/>
            <pc:sldMk cId="1686711856" sldId="262"/>
            <ac:spMk id="65" creationId="{D7C65EC3-C3B1-6AE6-F6F1-8CA3A282DD96}"/>
          </ac:spMkLst>
        </pc:spChg>
        <pc:spChg chg="del mod">
          <ac:chgData name="Raymer, Michael L." userId="96c2fb1d-e79c-4ca3-9876-783e98fdd04a" providerId="ADAL" clId="{228BB2D8-8609-4A39-8DCC-62D7AB5D9C22}" dt="2024-05-17T13:20:08.651" v="6197"/>
          <ac:spMkLst>
            <pc:docMk/>
            <pc:sldMk cId="1686711856" sldId="262"/>
            <ac:spMk id="66" creationId="{89394349-532C-EF30-0F5B-3774BFC57F57}"/>
          </ac:spMkLst>
        </pc:spChg>
        <pc:spChg chg="add mod">
          <ac:chgData name="Raymer, Michael L." userId="96c2fb1d-e79c-4ca3-9876-783e98fdd04a" providerId="ADAL" clId="{228BB2D8-8609-4A39-8DCC-62D7AB5D9C22}" dt="2024-05-17T13:25:12.147" v="6259" actId="571"/>
          <ac:spMkLst>
            <pc:docMk/>
            <pc:sldMk cId="1686711856" sldId="262"/>
            <ac:spMk id="67" creationId="{9549DFDF-8161-A08F-2339-BF02B560AE1C}"/>
          </ac:spMkLst>
        </pc:spChg>
        <pc:spChg chg="add mod">
          <ac:chgData name="Raymer, Michael L." userId="96c2fb1d-e79c-4ca3-9876-783e98fdd04a" providerId="ADAL" clId="{228BB2D8-8609-4A39-8DCC-62D7AB5D9C22}" dt="2024-05-17T13:25:15.668" v="6260" actId="571"/>
          <ac:spMkLst>
            <pc:docMk/>
            <pc:sldMk cId="1686711856" sldId="262"/>
            <ac:spMk id="70" creationId="{F8E0249D-0E7A-619E-5782-AFDB9EF69235}"/>
          </ac:spMkLst>
        </pc:spChg>
        <pc:spChg chg="add mod">
          <ac:chgData name="Raymer, Michael L." userId="96c2fb1d-e79c-4ca3-9876-783e98fdd04a" providerId="ADAL" clId="{228BB2D8-8609-4A39-8DCC-62D7AB5D9C22}" dt="2024-05-17T13:25:19.115" v="6261" actId="571"/>
          <ac:spMkLst>
            <pc:docMk/>
            <pc:sldMk cId="1686711856" sldId="262"/>
            <ac:spMk id="71" creationId="{7A41EF22-E17A-6CDF-1087-EDDBD768B1F7}"/>
          </ac:spMkLst>
        </pc:spChg>
        <pc:spChg chg="add mod">
          <ac:chgData name="Raymer, Michael L." userId="96c2fb1d-e79c-4ca3-9876-783e98fdd04a" providerId="ADAL" clId="{228BB2D8-8609-4A39-8DCC-62D7AB5D9C22}" dt="2024-05-17T13:25:23.987" v="6262" actId="571"/>
          <ac:spMkLst>
            <pc:docMk/>
            <pc:sldMk cId="1686711856" sldId="262"/>
            <ac:spMk id="72" creationId="{7CC276E5-EDE6-429D-FDBA-772F25AC72C7}"/>
          </ac:spMkLst>
        </pc:spChg>
        <pc:spChg chg="add del">
          <ac:chgData name="Raymer, Michael L." userId="96c2fb1d-e79c-4ca3-9876-783e98fdd04a" providerId="ADAL" clId="{228BB2D8-8609-4A39-8DCC-62D7AB5D9C22}" dt="2024-05-17T13:26:51.988" v="6270" actId="478"/>
          <ac:spMkLst>
            <pc:docMk/>
            <pc:sldMk cId="1686711856" sldId="262"/>
            <ac:spMk id="77" creationId="{5AD566B5-B8CE-646F-51D2-C7D50D53E151}"/>
          </ac:spMkLst>
        </pc:spChg>
        <pc:spChg chg="add mod">
          <ac:chgData name="Raymer, Michael L." userId="96c2fb1d-e79c-4ca3-9876-783e98fdd04a" providerId="ADAL" clId="{228BB2D8-8609-4A39-8DCC-62D7AB5D9C22}" dt="2024-05-17T13:28:25.164" v="6285" actId="207"/>
          <ac:spMkLst>
            <pc:docMk/>
            <pc:sldMk cId="1686711856" sldId="262"/>
            <ac:spMk id="78" creationId="{F5D978E6-272D-CD43-4303-F3D3B3FB3B4D}"/>
          </ac:spMkLst>
        </pc:spChg>
        <pc:spChg chg="add mod">
          <ac:chgData name="Raymer, Michael L." userId="96c2fb1d-e79c-4ca3-9876-783e98fdd04a" providerId="ADAL" clId="{228BB2D8-8609-4A39-8DCC-62D7AB5D9C22}" dt="2024-05-17T13:28:25.164" v="6285" actId="207"/>
          <ac:spMkLst>
            <pc:docMk/>
            <pc:sldMk cId="1686711856" sldId="262"/>
            <ac:spMk id="79" creationId="{200EF6F4-9C88-485D-1672-38CFC3F1E9B5}"/>
          </ac:spMkLst>
        </pc:spChg>
        <pc:spChg chg="add mod">
          <ac:chgData name="Raymer, Michael L." userId="96c2fb1d-e79c-4ca3-9876-783e98fdd04a" providerId="ADAL" clId="{228BB2D8-8609-4A39-8DCC-62D7AB5D9C22}" dt="2024-05-17T13:28:25.164" v="6285" actId="207"/>
          <ac:spMkLst>
            <pc:docMk/>
            <pc:sldMk cId="1686711856" sldId="262"/>
            <ac:spMk id="80" creationId="{15332305-7895-5460-672A-D221CA4D35F5}"/>
          </ac:spMkLst>
        </pc:spChg>
        <pc:spChg chg="add mod">
          <ac:chgData name="Raymer, Michael L." userId="96c2fb1d-e79c-4ca3-9876-783e98fdd04a" providerId="ADAL" clId="{228BB2D8-8609-4A39-8DCC-62D7AB5D9C22}" dt="2024-05-17T13:28:25.164" v="6285" actId="207"/>
          <ac:spMkLst>
            <pc:docMk/>
            <pc:sldMk cId="1686711856" sldId="262"/>
            <ac:spMk id="81" creationId="{61F39929-E3E6-F8AA-D089-B2C8EBC5930F}"/>
          </ac:spMkLst>
        </pc:spChg>
        <pc:spChg chg="add mod">
          <ac:chgData name="Raymer, Michael L." userId="96c2fb1d-e79c-4ca3-9876-783e98fdd04a" providerId="ADAL" clId="{228BB2D8-8609-4A39-8DCC-62D7AB5D9C22}" dt="2024-05-17T13:28:25.164" v="6285" actId="207"/>
          <ac:spMkLst>
            <pc:docMk/>
            <pc:sldMk cId="1686711856" sldId="262"/>
            <ac:spMk id="82" creationId="{C4A86BE4-392C-D123-4DE0-A06A644D499A}"/>
          </ac:spMkLst>
        </pc:spChg>
        <pc:spChg chg="add mod">
          <ac:chgData name="Raymer, Michael L." userId="96c2fb1d-e79c-4ca3-9876-783e98fdd04a" providerId="ADAL" clId="{228BB2D8-8609-4A39-8DCC-62D7AB5D9C22}" dt="2024-05-17T13:28:25.164" v="6285" actId="207"/>
          <ac:spMkLst>
            <pc:docMk/>
            <pc:sldMk cId="1686711856" sldId="262"/>
            <ac:spMk id="84" creationId="{B8AB527A-94A7-61ED-F77D-3F2BEA2C29FF}"/>
          </ac:spMkLst>
        </pc:spChg>
        <pc:spChg chg="add mod">
          <ac:chgData name="Raymer, Michael L." userId="96c2fb1d-e79c-4ca3-9876-783e98fdd04a" providerId="ADAL" clId="{228BB2D8-8609-4A39-8DCC-62D7AB5D9C22}" dt="2024-05-17T13:28:25.164" v="6285" actId="207"/>
          <ac:spMkLst>
            <pc:docMk/>
            <pc:sldMk cId="1686711856" sldId="262"/>
            <ac:spMk id="85" creationId="{DB3F9886-C7DB-6671-1AFC-CF3BA3FEFADE}"/>
          </ac:spMkLst>
        </pc:spChg>
        <pc:spChg chg="add mod">
          <ac:chgData name="Raymer, Michael L." userId="96c2fb1d-e79c-4ca3-9876-783e98fdd04a" providerId="ADAL" clId="{228BB2D8-8609-4A39-8DCC-62D7AB5D9C22}" dt="2024-05-17T13:28:25.164" v="6285" actId="207"/>
          <ac:spMkLst>
            <pc:docMk/>
            <pc:sldMk cId="1686711856" sldId="262"/>
            <ac:spMk id="86" creationId="{411F67E6-8B0C-B590-0A1F-48BFCCBEBCC6}"/>
          </ac:spMkLst>
        </pc:spChg>
        <pc:spChg chg="add mod">
          <ac:chgData name="Raymer, Michael L." userId="96c2fb1d-e79c-4ca3-9876-783e98fdd04a" providerId="ADAL" clId="{228BB2D8-8609-4A39-8DCC-62D7AB5D9C22}" dt="2024-05-17T13:28:25.164" v="6285" actId="207"/>
          <ac:spMkLst>
            <pc:docMk/>
            <pc:sldMk cId="1686711856" sldId="262"/>
            <ac:spMk id="87" creationId="{642FE1B9-FC33-947F-A038-6C7565299B96}"/>
          </ac:spMkLst>
        </pc:spChg>
        <pc:spChg chg="add mod">
          <ac:chgData name="Raymer, Michael L." userId="96c2fb1d-e79c-4ca3-9876-783e98fdd04a" providerId="ADAL" clId="{228BB2D8-8609-4A39-8DCC-62D7AB5D9C22}" dt="2024-05-17T13:28:25.164" v="6285" actId="207"/>
          <ac:spMkLst>
            <pc:docMk/>
            <pc:sldMk cId="1686711856" sldId="262"/>
            <ac:spMk id="88" creationId="{E929C72E-3C00-2477-94F1-9451501A7C8C}"/>
          </ac:spMkLst>
        </pc:spChg>
        <pc:grpChg chg="add mod">
          <ac:chgData name="Raymer, Michael L." userId="96c2fb1d-e79c-4ca3-9876-783e98fdd04a" providerId="ADAL" clId="{228BB2D8-8609-4A39-8DCC-62D7AB5D9C22}" dt="2024-05-17T13:20:56.998" v="6209" actId="571"/>
          <ac:grpSpMkLst>
            <pc:docMk/>
            <pc:sldMk cId="1686711856" sldId="262"/>
            <ac:grpSpMk id="45" creationId="{0599A1EF-C415-35B1-AA1A-C27C2CAF225B}"/>
          </ac:grpSpMkLst>
        </pc:grpChg>
        <pc:picChg chg="mod">
          <ac:chgData name="Raymer, Michael L." userId="96c2fb1d-e79c-4ca3-9876-783e98fdd04a" providerId="ADAL" clId="{228BB2D8-8609-4A39-8DCC-62D7AB5D9C22}" dt="2024-05-17T13:20:56.998" v="6209" actId="571"/>
          <ac:picMkLst>
            <pc:docMk/>
            <pc:sldMk cId="1686711856" sldId="262"/>
            <ac:picMk id="46" creationId="{543E1485-216C-10D3-2F50-579A21FD7EAC}"/>
          </ac:picMkLst>
        </pc:picChg>
        <pc:picChg chg="mod">
          <ac:chgData name="Raymer, Michael L." userId="96c2fb1d-e79c-4ca3-9876-783e98fdd04a" providerId="ADAL" clId="{228BB2D8-8609-4A39-8DCC-62D7AB5D9C22}" dt="2024-05-17T13:20:56.998" v="6209" actId="571"/>
          <ac:picMkLst>
            <pc:docMk/>
            <pc:sldMk cId="1686711856" sldId="262"/>
            <ac:picMk id="47" creationId="{B2C0824F-2A2A-7F9D-50BD-1F7EA016E8F4}"/>
          </ac:picMkLst>
        </pc:picChg>
        <pc:cxnChg chg="mod">
          <ac:chgData name="Raymer, Michael L." userId="96c2fb1d-e79c-4ca3-9876-783e98fdd04a" providerId="ADAL" clId="{228BB2D8-8609-4A39-8DCC-62D7AB5D9C22}" dt="2024-05-17T13:23:50.526" v="6231" actId="14100"/>
          <ac:cxnSpMkLst>
            <pc:docMk/>
            <pc:sldMk cId="1686711856" sldId="262"/>
            <ac:cxnSpMk id="38" creationId="{59F1D861-D042-D9D6-E774-AC69E19BA0CB}"/>
          </ac:cxnSpMkLst>
        </pc:cxnChg>
        <pc:cxnChg chg="add mod">
          <ac:chgData name="Raymer, Michael L." userId="96c2fb1d-e79c-4ca3-9876-783e98fdd04a" providerId="ADAL" clId="{228BB2D8-8609-4A39-8DCC-62D7AB5D9C22}" dt="2024-05-17T13:28:36.935" v="6288" actId="14100"/>
          <ac:cxnSpMkLst>
            <pc:docMk/>
            <pc:sldMk cId="1686711856" sldId="262"/>
            <ac:cxnSpMk id="74" creationId="{509484D1-9862-F299-5DD9-DB60F4110236}"/>
          </ac:cxnSpMkLst>
        </pc:cxnChg>
        <pc:cxnChg chg="add mod">
          <ac:chgData name="Raymer, Michael L." userId="96c2fb1d-e79c-4ca3-9876-783e98fdd04a" providerId="ADAL" clId="{228BB2D8-8609-4A39-8DCC-62D7AB5D9C22}" dt="2024-05-17T13:28:50.623" v="6292" actId="14100"/>
          <ac:cxnSpMkLst>
            <pc:docMk/>
            <pc:sldMk cId="1686711856" sldId="262"/>
            <ac:cxnSpMk id="92" creationId="{5C38C25A-E312-7303-8B2B-6EC1F969FF9F}"/>
          </ac:cxnSpMkLst>
        </pc:cxnChg>
        <pc:cxnChg chg="add mod">
          <ac:chgData name="Raymer, Michael L." userId="96c2fb1d-e79c-4ca3-9876-783e98fdd04a" providerId="ADAL" clId="{228BB2D8-8609-4A39-8DCC-62D7AB5D9C22}" dt="2024-05-17T13:29:06.623" v="6297" actId="14100"/>
          <ac:cxnSpMkLst>
            <pc:docMk/>
            <pc:sldMk cId="1686711856" sldId="262"/>
            <ac:cxnSpMk id="96" creationId="{66FAE3E9-D161-F305-643F-97B7C63ED8B7}"/>
          </ac:cxnSpMkLst>
        </pc:cxnChg>
        <pc:cxnChg chg="add mod">
          <ac:chgData name="Raymer, Michael L." userId="96c2fb1d-e79c-4ca3-9876-783e98fdd04a" providerId="ADAL" clId="{228BB2D8-8609-4A39-8DCC-62D7AB5D9C22}" dt="2024-05-17T13:29:21.232" v="6301" actId="14100"/>
          <ac:cxnSpMkLst>
            <pc:docMk/>
            <pc:sldMk cId="1686711856" sldId="262"/>
            <ac:cxnSpMk id="101" creationId="{705BEA75-C85D-A186-7D8C-7B71848BBE39}"/>
          </ac:cxnSpMkLst>
        </pc:cxnChg>
      </pc:sldChg>
      <pc:sldChg chg="addSp delSp modSp new del mod modClrScheme modAnim chgLayout">
        <pc:chgData name="Raymer, Michael L." userId="96c2fb1d-e79c-4ca3-9876-783e98fdd04a" providerId="ADAL" clId="{228BB2D8-8609-4A39-8DCC-62D7AB5D9C22}" dt="2024-05-16T17:00:28.319" v="5323" actId="47"/>
        <pc:sldMkLst>
          <pc:docMk/>
          <pc:sldMk cId="2354107416" sldId="263"/>
        </pc:sldMkLst>
        <pc:spChg chg="del">
          <ac:chgData name="Raymer, Michael L." userId="96c2fb1d-e79c-4ca3-9876-783e98fdd04a" providerId="ADAL" clId="{228BB2D8-8609-4A39-8DCC-62D7AB5D9C22}" dt="2024-05-15T17:55:36.087" v="1857" actId="700"/>
          <ac:spMkLst>
            <pc:docMk/>
            <pc:sldMk cId="2354107416" sldId="263"/>
            <ac:spMk id="2" creationId="{0C9E616F-4B72-D444-DD2B-362A786F7009}"/>
          </ac:spMkLst>
        </pc:spChg>
        <pc:spChg chg="mod ord">
          <ac:chgData name="Raymer, Michael L." userId="96c2fb1d-e79c-4ca3-9876-783e98fdd04a" providerId="ADAL" clId="{228BB2D8-8609-4A39-8DCC-62D7AB5D9C22}" dt="2024-05-15T17:55:36.087" v="1857" actId="700"/>
          <ac:spMkLst>
            <pc:docMk/>
            <pc:sldMk cId="2354107416" sldId="263"/>
            <ac:spMk id="3" creationId="{F0A56C80-AB1D-3EC5-E378-8A2462D594C6}"/>
          </ac:spMkLst>
        </pc:spChg>
        <pc:spChg chg="mod ord">
          <ac:chgData name="Raymer, Michael L." userId="96c2fb1d-e79c-4ca3-9876-783e98fdd04a" providerId="ADAL" clId="{228BB2D8-8609-4A39-8DCC-62D7AB5D9C22}" dt="2024-05-15T17:55:36.087" v="1857" actId="700"/>
          <ac:spMkLst>
            <pc:docMk/>
            <pc:sldMk cId="2354107416" sldId="263"/>
            <ac:spMk id="4" creationId="{2034F648-629E-5AF9-33F4-F0A41EE8EEC9}"/>
          </ac:spMkLst>
        </pc:spChg>
        <pc:spChg chg="add mod">
          <ac:chgData name="Raymer, Michael L." userId="96c2fb1d-e79c-4ca3-9876-783e98fdd04a" providerId="ADAL" clId="{228BB2D8-8609-4A39-8DCC-62D7AB5D9C22}" dt="2024-05-15T17:59:44.187" v="1966" actId="1076"/>
          <ac:spMkLst>
            <pc:docMk/>
            <pc:sldMk cId="2354107416" sldId="263"/>
            <ac:spMk id="5" creationId="{8DFB23D1-0843-2968-8ED2-0948B7F40FDA}"/>
          </ac:spMkLst>
        </pc:spChg>
        <pc:spChg chg="add mod">
          <ac:chgData name="Raymer, Michael L." userId="96c2fb1d-e79c-4ca3-9876-783e98fdd04a" providerId="ADAL" clId="{228BB2D8-8609-4A39-8DCC-62D7AB5D9C22}" dt="2024-05-15T18:02:08.825" v="2038" actId="1036"/>
          <ac:spMkLst>
            <pc:docMk/>
            <pc:sldMk cId="2354107416" sldId="263"/>
            <ac:spMk id="6" creationId="{69AE3D78-75FB-3A25-17B6-E564846E9DC8}"/>
          </ac:spMkLst>
        </pc:spChg>
        <pc:picChg chg="add mod">
          <ac:chgData name="Raymer, Michael L." userId="96c2fb1d-e79c-4ca3-9876-783e98fdd04a" providerId="ADAL" clId="{228BB2D8-8609-4A39-8DCC-62D7AB5D9C22}" dt="2024-05-15T18:02:36.633" v="2045" actId="1076"/>
          <ac:picMkLst>
            <pc:docMk/>
            <pc:sldMk cId="2354107416" sldId="263"/>
            <ac:picMk id="7" creationId="{B3DB896D-3C6B-420D-1E3D-561434585830}"/>
          </ac:picMkLst>
        </pc:picChg>
        <pc:picChg chg="add mod">
          <ac:chgData name="Raymer, Michael L." userId="96c2fb1d-e79c-4ca3-9876-783e98fdd04a" providerId="ADAL" clId="{228BB2D8-8609-4A39-8DCC-62D7AB5D9C22}" dt="2024-05-15T18:03:51.014" v="2049" actId="1076"/>
          <ac:picMkLst>
            <pc:docMk/>
            <pc:sldMk cId="2354107416" sldId="263"/>
            <ac:picMk id="4098" creationId="{95BA775F-94D1-B17C-539D-894DE92B374E}"/>
          </ac:picMkLst>
        </pc:picChg>
      </pc:sldChg>
      <pc:sldChg chg="delSp modSp add del mod">
        <pc:chgData name="Raymer, Michael L." userId="96c2fb1d-e79c-4ca3-9876-783e98fdd04a" providerId="ADAL" clId="{228BB2D8-8609-4A39-8DCC-62D7AB5D9C22}" dt="2024-05-17T14:07:49.892" v="6486" actId="47"/>
        <pc:sldMkLst>
          <pc:docMk/>
          <pc:sldMk cId="2655087376" sldId="263"/>
        </pc:sldMkLst>
        <pc:spChg chg="mod">
          <ac:chgData name="Raymer, Michael L." userId="96c2fb1d-e79c-4ca3-9876-783e98fdd04a" providerId="ADAL" clId="{228BB2D8-8609-4A39-8DCC-62D7AB5D9C22}" dt="2024-05-17T14:06:09.374" v="6436" actId="20577"/>
          <ac:spMkLst>
            <pc:docMk/>
            <pc:sldMk cId="2655087376" sldId="263"/>
            <ac:spMk id="2" creationId="{EBFCD048-274D-08EB-F6CF-817E7B2CF955}"/>
          </ac:spMkLst>
        </pc:spChg>
        <pc:picChg chg="del">
          <ac:chgData name="Raymer, Michael L." userId="96c2fb1d-e79c-4ca3-9876-783e98fdd04a" providerId="ADAL" clId="{228BB2D8-8609-4A39-8DCC-62D7AB5D9C22}" dt="2024-05-17T14:06:15.328" v="6437" actId="478"/>
          <ac:picMkLst>
            <pc:docMk/>
            <pc:sldMk cId="2655087376" sldId="263"/>
            <ac:picMk id="2052" creationId="{B42068A4-CA04-B455-7F1D-3D7965691BF7}"/>
          </ac:picMkLst>
        </pc:pic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2787997700" sldId="263"/>
        </pc:sldMkLst>
      </pc:sldChg>
      <pc:sldChg chg="addSp delSp modSp add mod ord">
        <pc:chgData name="Raymer, Michael L." userId="96c2fb1d-e79c-4ca3-9876-783e98fdd04a" providerId="ADAL" clId="{228BB2D8-8609-4A39-8DCC-62D7AB5D9C22}" dt="2024-05-17T16:30:24.046" v="7205" actId="20577"/>
        <pc:sldMkLst>
          <pc:docMk/>
          <pc:sldMk cId="2969989822" sldId="263"/>
        </pc:sldMkLst>
        <pc:spChg chg="mod">
          <ac:chgData name="Raymer, Michael L." userId="96c2fb1d-e79c-4ca3-9876-783e98fdd04a" providerId="ADAL" clId="{228BB2D8-8609-4A39-8DCC-62D7AB5D9C22}" dt="2024-05-17T16:30:24.046" v="7205" actId="20577"/>
          <ac:spMkLst>
            <pc:docMk/>
            <pc:sldMk cId="2969989822" sldId="263"/>
            <ac:spMk id="2" creationId="{EBFCD048-274D-08EB-F6CF-817E7B2CF955}"/>
          </ac:spMkLst>
        </pc:spChg>
        <pc:spChg chg="mod">
          <ac:chgData name="Raymer, Michael L." userId="96c2fb1d-e79c-4ca3-9876-783e98fdd04a" providerId="ADAL" clId="{228BB2D8-8609-4A39-8DCC-62D7AB5D9C22}" dt="2024-05-17T14:18:45.649" v="6624" actId="1076"/>
          <ac:spMkLst>
            <pc:docMk/>
            <pc:sldMk cId="2969989822" sldId="263"/>
            <ac:spMk id="5" creationId="{12CA340E-6721-DCCA-92BA-8CE804150256}"/>
          </ac:spMkLst>
        </pc:spChg>
        <pc:spChg chg="add mod">
          <ac:chgData name="Raymer, Michael L." userId="96c2fb1d-e79c-4ca3-9876-783e98fdd04a" providerId="ADAL" clId="{228BB2D8-8609-4A39-8DCC-62D7AB5D9C22}" dt="2024-05-17T14:12:44.793" v="6560" actId="404"/>
          <ac:spMkLst>
            <pc:docMk/>
            <pc:sldMk cId="2969989822" sldId="263"/>
            <ac:spMk id="6" creationId="{1161FCFC-DB95-BEEB-AA2C-350D21057777}"/>
          </ac:spMkLst>
        </pc:spChg>
        <pc:spChg chg="mod topLvl">
          <ac:chgData name="Raymer, Michael L." userId="96c2fb1d-e79c-4ca3-9876-783e98fdd04a" providerId="ADAL" clId="{228BB2D8-8609-4A39-8DCC-62D7AB5D9C22}" dt="2024-05-17T14:12:11.205" v="6540" actId="164"/>
          <ac:spMkLst>
            <pc:docMk/>
            <pc:sldMk cId="2969989822" sldId="263"/>
            <ac:spMk id="8" creationId="{AE2070B6-4EB4-8873-2453-1EBD07B67D35}"/>
          </ac:spMkLst>
        </pc:spChg>
        <pc:spChg chg="add mod">
          <ac:chgData name="Raymer, Michael L." userId="96c2fb1d-e79c-4ca3-9876-783e98fdd04a" providerId="ADAL" clId="{228BB2D8-8609-4A39-8DCC-62D7AB5D9C22}" dt="2024-05-17T14:12:11.205" v="6540" actId="164"/>
          <ac:spMkLst>
            <pc:docMk/>
            <pc:sldMk cId="2969989822" sldId="263"/>
            <ac:spMk id="9" creationId="{7D6FF931-855B-B071-7BEC-8EF158BA2E9E}"/>
          </ac:spMkLst>
        </pc:spChg>
        <pc:spChg chg="mod topLvl">
          <ac:chgData name="Raymer, Michael L." userId="96c2fb1d-e79c-4ca3-9876-783e98fdd04a" providerId="ADAL" clId="{228BB2D8-8609-4A39-8DCC-62D7AB5D9C22}" dt="2024-05-17T14:12:11.205" v="6540" actId="164"/>
          <ac:spMkLst>
            <pc:docMk/>
            <pc:sldMk cId="2969989822" sldId="263"/>
            <ac:spMk id="10" creationId="{FCD74915-C24B-E1AC-049E-6728748E9E2D}"/>
          </ac:spMkLst>
        </pc:spChg>
        <pc:spChg chg="mod">
          <ac:chgData name="Raymer, Michael L." userId="96c2fb1d-e79c-4ca3-9876-783e98fdd04a" providerId="ADAL" clId="{228BB2D8-8609-4A39-8DCC-62D7AB5D9C22}" dt="2024-05-17T14:15:33.711" v="6594" actId="20577"/>
          <ac:spMkLst>
            <pc:docMk/>
            <pc:sldMk cId="2969989822" sldId="263"/>
            <ac:spMk id="16" creationId="{153A5E43-C9E8-744C-5C9C-0F34ED12DD69}"/>
          </ac:spMkLst>
        </pc:spChg>
        <pc:spChg chg="mod">
          <ac:chgData name="Raymer, Michael L." userId="96c2fb1d-e79c-4ca3-9876-783e98fdd04a" providerId="ADAL" clId="{228BB2D8-8609-4A39-8DCC-62D7AB5D9C22}" dt="2024-05-17T14:13:11.561" v="6565" actId="571"/>
          <ac:spMkLst>
            <pc:docMk/>
            <pc:sldMk cId="2969989822" sldId="263"/>
            <ac:spMk id="17" creationId="{410CEDBA-B16B-AED1-E463-44C902973382}"/>
          </ac:spMkLst>
        </pc:spChg>
        <pc:spChg chg="del mod">
          <ac:chgData name="Raymer, Michael L." userId="96c2fb1d-e79c-4ca3-9876-783e98fdd04a" providerId="ADAL" clId="{228BB2D8-8609-4A39-8DCC-62D7AB5D9C22}" dt="2024-05-17T14:13:15.642" v="6566" actId="478"/>
          <ac:spMkLst>
            <pc:docMk/>
            <pc:sldMk cId="2969989822" sldId="263"/>
            <ac:spMk id="18" creationId="{F69E8F0A-1DC3-727A-F8B4-9C99EA610E2F}"/>
          </ac:spMkLst>
        </pc:spChg>
        <pc:spChg chg="del mod">
          <ac:chgData name="Raymer, Michael L." userId="96c2fb1d-e79c-4ca3-9876-783e98fdd04a" providerId="ADAL" clId="{228BB2D8-8609-4A39-8DCC-62D7AB5D9C22}" dt="2024-05-17T14:13:17.492" v="6567" actId="478"/>
          <ac:spMkLst>
            <pc:docMk/>
            <pc:sldMk cId="2969989822" sldId="263"/>
            <ac:spMk id="19" creationId="{51417C4F-0B31-67DE-B447-2677122A5A60}"/>
          </ac:spMkLst>
        </pc:spChg>
        <pc:spChg chg="mod">
          <ac:chgData name="Raymer, Michael L." userId="96c2fb1d-e79c-4ca3-9876-783e98fdd04a" providerId="ADAL" clId="{228BB2D8-8609-4A39-8DCC-62D7AB5D9C22}" dt="2024-05-17T14:13:30.431" v="6570" actId="6549"/>
          <ac:spMkLst>
            <pc:docMk/>
            <pc:sldMk cId="2969989822" sldId="263"/>
            <ac:spMk id="20" creationId="{C19A8830-B7A2-A36F-C0F8-5E618FD3695B}"/>
          </ac:spMkLst>
        </pc:spChg>
        <pc:spChg chg="del mod">
          <ac:chgData name="Raymer, Michael L." userId="96c2fb1d-e79c-4ca3-9876-783e98fdd04a" providerId="ADAL" clId="{228BB2D8-8609-4A39-8DCC-62D7AB5D9C22}" dt="2024-05-17T14:13:19.435" v="6568" actId="478"/>
          <ac:spMkLst>
            <pc:docMk/>
            <pc:sldMk cId="2969989822" sldId="263"/>
            <ac:spMk id="21" creationId="{AB4ADA88-3F75-AD00-5169-94417337F6B6}"/>
          </ac:spMkLst>
        </pc:spChg>
        <pc:spChg chg="mod">
          <ac:chgData name="Raymer, Michael L." userId="96c2fb1d-e79c-4ca3-9876-783e98fdd04a" providerId="ADAL" clId="{228BB2D8-8609-4A39-8DCC-62D7AB5D9C22}" dt="2024-05-17T14:14:12.730" v="6576" actId="571"/>
          <ac:spMkLst>
            <pc:docMk/>
            <pc:sldMk cId="2969989822" sldId="263"/>
            <ac:spMk id="27" creationId="{8A375179-C8E8-1135-0306-1D02556E3054}"/>
          </ac:spMkLst>
        </pc:spChg>
        <pc:spChg chg="mod">
          <ac:chgData name="Raymer, Michael L." userId="96c2fb1d-e79c-4ca3-9876-783e98fdd04a" providerId="ADAL" clId="{228BB2D8-8609-4A39-8DCC-62D7AB5D9C22}" dt="2024-05-17T14:14:12.730" v="6576" actId="571"/>
          <ac:spMkLst>
            <pc:docMk/>
            <pc:sldMk cId="2969989822" sldId="263"/>
            <ac:spMk id="28" creationId="{CF0D1409-4799-B6B3-E3EF-A7B5080DB429}"/>
          </ac:spMkLst>
        </pc:spChg>
        <pc:spChg chg="mod">
          <ac:chgData name="Raymer, Michael L." userId="96c2fb1d-e79c-4ca3-9876-783e98fdd04a" providerId="ADAL" clId="{228BB2D8-8609-4A39-8DCC-62D7AB5D9C22}" dt="2024-05-17T14:14:12.730" v="6576" actId="571"/>
          <ac:spMkLst>
            <pc:docMk/>
            <pc:sldMk cId="2969989822" sldId="263"/>
            <ac:spMk id="29" creationId="{FEDCCD1E-BE72-5AAA-B813-DBF990B42711}"/>
          </ac:spMkLst>
        </pc:spChg>
        <pc:spChg chg="del">
          <ac:chgData name="Raymer, Michael L." userId="96c2fb1d-e79c-4ca3-9876-783e98fdd04a" providerId="ADAL" clId="{228BB2D8-8609-4A39-8DCC-62D7AB5D9C22}" dt="2024-05-17T14:10:37.028" v="6508" actId="478"/>
          <ac:spMkLst>
            <pc:docMk/>
            <pc:sldMk cId="2969989822" sldId="263"/>
            <ac:spMk id="46" creationId="{09C6E0A6-76A5-46EB-4B7D-09CC9AD0818C}"/>
          </ac:spMkLst>
        </pc:spChg>
        <pc:spChg chg="del">
          <ac:chgData name="Raymer, Michael L." userId="96c2fb1d-e79c-4ca3-9876-783e98fdd04a" providerId="ADAL" clId="{228BB2D8-8609-4A39-8DCC-62D7AB5D9C22}" dt="2024-05-17T14:10:40.016" v="6509" actId="478"/>
          <ac:spMkLst>
            <pc:docMk/>
            <pc:sldMk cId="2969989822" sldId="263"/>
            <ac:spMk id="48" creationId="{18C73258-BA19-C25B-C845-DF145249C496}"/>
          </ac:spMkLst>
        </pc:spChg>
        <pc:spChg chg="mod">
          <ac:chgData name="Raymer, Michael L." userId="96c2fb1d-e79c-4ca3-9876-783e98fdd04a" providerId="ADAL" clId="{228BB2D8-8609-4A39-8DCC-62D7AB5D9C22}" dt="2024-05-17T14:12:11.205" v="6540" actId="164"/>
          <ac:spMkLst>
            <pc:docMk/>
            <pc:sldMk cId="2969989822" sldId="263"/>
            <ac:spMk id="50" creationId="{D7AF6018-A5F7-0E26-80A9-792A43D8EE7D}"/>
          </ac:spMkLst>
        </pc:spChg>
        <pc:spChg chg="mod">
          <ac:chgData name="Raymer, Michael L." userId="96c2fb1d-e79c-4ca3-9876-783e98fdd04a" providerId="ADAL" clId="{228BB2D8-8609-4A39-8DCC-62D7AB5D9C22}" dt="2024-05-17T14:12:11.205" v="6540" actId="164"/>
          <ac:spMkLst>
            <pc:docMk/>
            <pc:sldMk cId="2969989822" sldId="263"/>
            <ac:spMk id="51" creationId="{25422DF7-D347-F1E5-C361-F0659CD638E8}"/>
          </ac:spMkLst>
        </pc:spChg>
        <pc:spChg chg="mod">
          <ac:chgData name="Raymer, Michael L." userId="96c2fb1d-e79c-4ca3-9876-783e98fdd04a" providerId="ADAL" clId="{228BB2D8-8609-4A39-8DCC-62D7AB5D9C22}" dt="2024-05-17T14:15:38.959" v="6596" actId="20577"/>
          <ac:spMkLst>
            <pc:docMk/>
            <pc:sldMk cId="2969989822" sldId="263"/>
            <ac:spMk id="55" creationId="{D6FA32FC-4CC7-0750-28D2-BD2F8EE7CC2F}"/>
          </ac:spMkLst>
        </pc:spChg>
        <pc:spChg chg="mod">
          <ac:chgData name="Raymer, Michael L." userId="96c2fb1d-e79c-4ca3-9876-783e98fdd04a" providerId="ADAL" clId="{228BB2D8-8609-4A39-8DCC-62D7AB5D9C22}" dt="2024-05-17T14:14:37.051" v="6581" actId="571"/>
          <ac:spMkLst>
            <pc:docMk/>
            <pc:sldMk cId="2969989822" sldId="263"/>
            <ac:spMk id="56" creationId="{D6649B76-A877-3AF5-6447-228B216BA84B}"/>
          </ac:spMkLst>
        </pc:spChg>
        <pc:spChg chg="mod">
          <ac:chgData name="Raymer, Michael L." userId="96c2fb1d-e79c-4ca3-9876-783e98fdd04a" providerId="ADAL" clId="{228BB2D8-8609-4A39-8DCC-62D7AB5D9C22}" dt="2024-05-17T14:14:37.051" v="6581" actId="571"/>
          <ac:spMkLst>
            <pc:docMk/>
            <pc:sldMk cId="2969989822" sldId="263"/>
            <ac:spMk id="57" creationId="{CF1C0868-7801-CC08-1B05-BDE05E246A5C}"/>
          </ac:spMkLst>
        </pc:spChg>
        <pc:spChg chg="mod">
          <ac:chgData name="Raymer, Michael L." userId="96c2fb1d-e79c-4ca3-9876-783e98fdd04a" providerId="ADAL" clId="{228BB2D8-8609-4A39-8DCC-62D7AB5D9C22}" dt="2024-05-17T14:15:43.710" v="6598" actId="20577"/>
          <ac:spMkLst>
            <pc:docMk/>
            <pc:sldMk cId="2969989822" sldId="263"/>
            <ac:spMk id="61" creationId="{3E3D709B-3A8D-5AA4-A4B5-F6D1FDECC5B2}"/>
          </ac:spMkLst>
        </pc:spChg>
        <pc:spChg chg="mod">
          <ac:chgData name="Raymer, Michael L." userId="96c2fb1d-e79c-4ca3-9876-783e98fdd04a" providerId="ADAL" clId="{228BB2D8-8609-4A39-8DCC-62D7AB5D9C22}" dt="2024-05-17T14:15:10.498" v="6586" actId="571"/>
          <ac:spMkLst>
            <pc:docMk/>
            <pc:sldMk cId="2969989822" sldId="263"/>
            <ac:spMk id="62" creationId="{FDC968CD-66B6-C62E-9879-2D2A0400025A}"/>
          </ac:spMkLst>
        </pc:spChg>
        <pc:spChg chg="mod">
          <ac:chgData name="Raymer, Michael L." userId="96c2fb1d-e79c-4ca3-9876-783e98fdd04a" providerId="ADAL" clId="{228BB2D8-8609-4A39-8DCC-62D7AB5D9C22}" dt="2024-05-17T14:15:10.498" v="6586" actId="571"/>
          <ac:spMkLst>
            <pc:docMk/>
            <pc:sldMk cId="2969989822" sldId="263"/>
            <ac:spMk id="63" creationId="{F6B3274F-C18B-B4B8-34C8-C95B9E7EC915}"/>
          </ac:spMkLst>
        </pc:spChg>
        <pc:spChg chg="mod">
          <ac:chgData name="Raymer, Michael L." userId="96c2fb1d-e79c-4ca3-9876-783e98fdd04a" providerId="ADAL" clId="{228BB2D8-8609-4A39-8DCC-62D7AB5D9C22}" dt="2024-05-17T14:15:46.989" v="6600" actId="20577"/>
          <ac:spMkLst>
            <pc:docMk/>
            <pc:sldMk cId="2969989822" sldId="263"/>
            <ac:spMk id="2051" creationId="{6151A070-0882-BD78-4AB9-42C075D8F452}"/>
          </ac:spMkLst>
        </pc:spChg>
        <pc:spChg chg="mod">
          <ac:chgData name="Raymer, Michael L." userId="96c2fb1d-e79c-4ca3-9876-783e98fdd04a" providerId="ADAL" clId="{228BB2D8-8609-4A39-8DCC-62D7AB5D9C22}" dt="2024-05-17T14:16:13.478" v="6608" actId="404"/>
          <ac:spMkLst>
            <pc:docMk/>
            <pc:sldMk cId="2969989822" sldId="263"/>
            <ac:spMk id="2053" creationId="{65639853-223E-55D3-17D9-AB49E877967E}"/>
          </ac:spMkLst>
        </pc:spChg>
        <pc:spChg chg="mod">
          <ac:chgData name="Raymer, Michael L." userId="96c2fb1d-e79c-4ca3-9876-783e98fdd04a" providerId="ADAL" clId="{228BB2D8-8609-4A39-8DCC-62D7AB5D9C22}" dt="2024-05-17T14:15:26.845" v="6592" actId="571"/>
          <ac:spMkLst>
            <pc:docMk/>
            <pc:sldMk cId="2969989822" sldId="263"/>
            <ac:spMk id="2054" creationId="{03254706-EE5B-702F-85F5-A339FD348246}"/>
          </ac:spMkLst>
        </pc:spChg>
        <pc:spChg chg="add del">
          <ac:chgData name="Raymer, Michael L." userId="96c2fb1d-e79c-4ca3-9876-783e98fdd04a" providerId="ADAL" clId="{228BB2D8-8609-4A39-8DCC-62D7AB5D9C22}" dt="2024-05-17T14:15:55.355" v="6602" actId="22"/>
          <ac:spMkLst>
            <pc:docMk/>
            <pc:sldMk cId="2969989822" sldId="263"/>
            <ac:spMk id="2057" creationId="{E6A11A7C-E864-E04C-304A-072FA31BDDCA}"/>
          </ac:spMkLst>
        </pc:spChg>
        <pc:spChg chg="add mod">
          <ac:chgData name="Raymer, Michael L." userId="96c2fb1d-e79c-4ca3-9876-783e98fdd04a" providerId="ADAL" clId="{228BB2D8-8609-4A39-8DCC-62D7AB5D9C22}" dt="2024-05-17T14:18:45.649" v="6624" actId="1076"/>
          <ac:spMkLst>
            <pc:docMk/>
            <pc:sldMk cId="2969989822" sldId="263"/>
            <ac:spMk id="2058" creationId="{7A0596C4-A242-75A2-6780-9F7BB77A6167}"/>
          </ac:spMkLst>
        </pc:spChg>
        <pc:grpChg chg="del mod">
          <ac:chgData name="Raymer, Michael L." userId="96c2fb1d-e79c-4ca3-9876-783e98fdd04a" providerId="ADAL" clId="{228BB2D8-8609-4A39-8DCC-62D7AB5D9C22}" dt="2024-05-17T14:10:47.540" v="6511" actId="165"/>
          <ac:grpSpMkLst>
            <pc:docMk/>
            <pc:sldMk cId="2969989822" sldId="263"/>
            <ac:grpSpMk id="11" creationId="{A8796175-4C12-A4B1-0EF8-6AEB75FDE0E4}"/>
          </ac:grpSpMkLst>
        </pc:grpChg>
        <pc:grpChg chg="add mod">
          <ac:chgData name="Raymer, Michael L." userId="96c2fb1d-e79c-4ca3-9876-783e98fdd04a" providerId="ADAL" clId="{228BB2D8-8609-4A39-8DCC-62D7AB5D9C22}" dt="2024-05-17T14:18:45.649" v="6624" actId="1076"/>
          <ac:grpSpMkLst>
            <pc:docMk/>
            <pc:sldMk cId="2969989822" sldId="263"/>
            <ac:grpSpMk id="13" creationId="{0D15516F-3FC5-B6DE-73C3-2BC0EE8BA4F6}"/>
          </ac:grpSpMkLst>
        </pc:grpChg>
        <pc:grpChg chg="add mod">
          <ac:chgData name="Raymer, Michael L." userId="96c2fb1d-e79c-4ca3-9876-783e98fdd04a" providerId="ADAL" clId="{228BB2D8-8609-4A39-8DCC-62D7AB5D9C22}" dt="2024-05-17T14:18:45.649" v="6624" actId="1076"/>
          <ac:grpSpMkLst>
            <pc:docMk/>
            <pc:sldMk cId="2969989822" sldId="263"/>
            <ac:grpSpMk id="15" creationId="{4CB98732-6FB6-BD23-3F56-476155824CC6}"/>
          </ac:grpSpMkLst>
        </pc:grpChg>
        <pc:grpChg chg="add del mod">
          <ac:chgData name="Raymer, Michael L." userId="96c2fb1d-e79c-4ca3-9876-783e98fdd04a" providerId="ADAL" clId="{228BB2D8-8609-4A39-8DCC-62D7AB5D9C22}" dt="2024-05-17T14:14:13.710" v="6577" actId="478"/>
          <ac:grpSpMkLst>
            <pc:docMk/>
            <pc:sldMk cId="2969989822" sldId="263"/>
            <ac:grpSpMk id="26" creationId="{87B8213D-D63F-987D-63DF-85F69001432F}"/>
          </ac:grpSpMkLst>
        </pc:grpChg>
        <pc:grpChg chg="del">
          <ac:chgData name="Raymer, Michael L." userId="96c2fb1d-e79c-4ca3-9876-783e98fdd04a" providerId="ADAL" clId="{228BB2D8-8609-4A39-8DCC-62D7AB5D9C22}" dt="2024-05-17T14:10:33.402" v="6507" actId="478"/>
          <ac:grpSpMkLst>
            <pc:docMk/>
            <pc:sldMk cId="2969989822" sldId="263"/>
            <ac:grpSpMk id="30" creationId="{C450FF1D-147B-8D50-9389-470D137A521C}"/>
          </ac:grpSpMkLst>
        </pc:grpChg>
        <pc:grpChg chg="del">
          <ac:chgData name="Raymer, Michael L." userId="96c2fb1d-e79c-4ca3-9876-783e98fdd04a" providerId="ADAL" clId="{228BB2D8-8609-4A39-8DCC-62D7AB5D9C22}" dt="2024-05-17T14:10:33.402" v="6507" actId="478"/>
          <ac:grpSpMkLst>
            <pc:docMk/>
            <pc:sldMk cId="2969989822" sldId="263"/>
            <ac:grpSpMk id="34" creationId="{42A7178E-12C8-CA06-CF28-F5AF4F257A75}"/>
          </ac:grpSpMkLst>
        </pc:grpChg>
        <pc:grpChg chg="del">
          <ac:chgData name="Raymer, Michael L." userId="96c2fb1d-e79c-4ca3-9876-783e98fdd04a" providerId="ADAL" clId="{228BB2D8-8609-4A39-8DCC-62D7AB5D9C22}" dt="2024-05-17T14:10:33.402" v="6507" actId="478"/>
          <ac:grpSpMkLst>
            <pc:docMk/>
            <pc:sldMk cId="2969989822" sldId="263"/>
            <ac:grpSpMk id="38" creationId="{9D929287-85BA-AE36-EED2-FEA39FF780FE}"/>
          </ac:grpSpMkLst>
        </pc:grpChg>
        <pc:grpChg chg="del">
          <ac:chgData name="Raymer, Michael L." userId="96c2fb1d-e79c-4ca3-9876-783e98fdd04a" providerId="ADAL" clId="{228BB2D8-8609-4A39-8DCC-62D7AB5D9C22}" dt="2024-05-17T14:10:33.402" v="6507" actId="478"/>
          <ac:grpSpMkLst>
            <pc:docMk/>
            <pc:sldMk cId="2969989822" sldId="263"/>
            <ac:grpSpMk id="42" creationId="{E8453719-4403-7BA7-14DC-95CBE90CDB42}"/>
          </ac:grpSpMkLst>
        </pc:grpChg>
        <pc:grpChg chg="add mod">
          <ac:chgData name="Raymer, Michael L." userId="96c2fb1d-e79c-4ca3-9876-783e98fdd04a" providerId="ADAL" clId="{228BB2D8-8609-4A39-8DCC-62D7AB5D9C22}" dt="2024-05-17T14:18:45.649" v="6624" actId="1076"/>
          <ac:grpSpMkLst>
            <pc:docMk/>
            <pc:sldMk cId="2969989822" sldId="263"/>
            <ac:grpSpMk id="54" creationId="{BED054AB-D888-874F-CB2E-F34F88797698}"/>
          </ac:grpSpMkLst>
        </pc:grpChg>
        <pc:grpChg chg="add mod">
          <ac:chgData name="Raymer, Michael L." userId="96c2fb1d-e79c-4ca3-9876-783e98fdd04a" providerId="ADAL" clId="{228BB2D8-8609-4A39-8DCC-62D7AB5D9C22}" dt="2024-05-17T14:18:45.649" v="6624" actId="1076"/>
          <ac:grpSpMkLst>
            <pc:docMk/>
            <pc:sldMk cId="2969989822" sldId="263"/>
            <ac:grpSpMk id="60" creationId="{95FF494E-1EC8-64A2-5E0D-FB8806DD6CC5}"/>
          </ac:grpSpMkLst>
        </pc:grpChg>
        <pc:grpChg chg="add mod">
          <ac:chgData name="Raymer, Michael L." userId="96c2fb1d-e79c-4ca3-9876-783e98fdd04a" providerId="ADAL" clId="{228BB2D8-8609-4A39-8DCC-62D7AB5D9C22}" dt="2024-05-17T14:18:45.649" v="6624" actId="1076"/>
          <ac:grpSpMkLst>
            <pc:docMk/>
            <pc:sldMk cId="2969989822" sldId="263"/>
            <ac:grpSpMk id="2050" creationId="{A1589AA2-6C1B-68B7-01E9-804A7C5DDA54}"/>
          </ac:grpSpMkLst>
        </pc:grpChg>
        <pc:picChg chg="del">
          <ac:chgData name="Raymer, Michael L." userId="96c2fb1d-e79c-4ca3-9876-783e98fdd04a" providerId="ADAL" clId="{228BB2D8-8609-4A39-8DCC-62D7AB5D9C22}" dt="2024-05-17T14:10:18.534" v="6506" actId="478"/>
          <ac:picMkLst>
            <pc:docMk/>
            <pc:sldMk cId="2969989822" sldId="263"/>
            <ac:picMk id="2052" creationId="{B42068A4-CA04-B455-7F1D-3D7965691BF7}"/>
          </ac:picMkLst>
        </pc:picChg>
        <pc:cxnChg chg="mod">
          <ac:chgData name="Raymer, Michael L." userId="96c2fb1d-e79c-4ca3-9876-783e98fdd04a" providerId="ADAL" clId="{228BB2D8-8609-4A39-8DCC-62D7AB5D9C22}" dt="2024-05-17T14:18:45.649" v="6624" actId="1076"/>
          <ac:cxnSpMkLst>
            <pc:docMk/>
            <pc:sldMk cId="2969989822" sldId="263"/>
            <ac:cxnSpMk id="7" creationId="{5C7C1D0E-D740-9043-6E18-4D37EAF0C190}"/>
          </ac:cxnSpMkLst>
        </pc:cxnChg>
        <pc:cxnChg chg="mod ord">
          <ac:chgData name="Raymer, Michael L." userId="96c2fb1d-e79c-4ca3-9876-783e98fdd04a" providerId="ADAL" clId="{228BB2D8-8609-4A39-8DCC-62D7AB5D9C22}" dt="2024-05-17T14:18:45.649" v="6624" actId="1076"/>
          <ac:cxnSpMkLst>
            <pc:docMk/>
            <pc:sldMk cId="2969989822" sldId="263"/>
            <ac:cxnSpMk id="12" creationId="{7459825B-1359-8F3B-E4A0-AC558BAE3ABF}"/>
          </ac:cxnSpMkLst>
        </pc:cxnChg>
        <pc:cxnChg chg="add del mod">
          <ac:chgData name="Raymer, Michael L." userId="96c2fb1d-e79c-4ca3-9876-783e98fdd04a" providerId="ADAL" clId="{228BB2D8-8609-4A39-8DCC-62D7AB5D9C22}" dt="2024-05-17T14:14:26.939" v="6580" actId="478"/>
          <ac:cxnSpMkLst>
            <pc:docMk/>
            <pc:sldMk cId="2969989822" sldId="263"/>
            <ac:cxnSpMk id="22" creationId="{70B284CC-5BFA-F5F8-E537-273F00075BB3}"/>
          </ac:cxnSpMkLst>
        </pc:cxnChg>
        <pc:cxnChg chg="add mod">
          <ac:chgData name="Raymer, Michael L." userId="96c2fb1d-e79c-4ca3-9876-783e98fdd04a" providerId="ADAL" clId="{228BB2D8-8609-4A39-8DCC-62D7AB5D9C22}" dt="2024-05-17T14:18:45.649" v="6624" actId="1076"/>
          <ac:cxnSpMkLst>
            <pc:docMk/>
            <pc:sldMk cId="2969989822" sldId="263"/>
            <ac:cxnSpMk id="23" creationId="{B2A6EF22-257E-FFA3-7E2C-E48D5F740D41}"/>
          </ac:cxnSpMkLst>
        </pc:cxnChg>
        <pc:cxnChg chg="del">
          <ac:chgData name="Raymer, Michael L." userId="96c2fb1d-e79c-4ca3-9876-783e98fdd04a" providerId="ADAL" clId="{228BB2D8-8609-4A39-8DCC-62D7AB5D9C22}" dt="2024-05-17T14:10:33.402" v="6507" actId="478"/>
          <ac:cxnSpMkLst>
            <pc:docMk/>
            <pc:sldMk cId="2969989822" sldId="263"/>
            <ac:cxnSpMk id="33" creationId="{30ABBE64-2320-B643-52A0-66C84649F494}"/>
          </ac:cxnSpMkLst>
        </pc:cxnChg>
        <pc:cxnChg chg="del">
          <ac:chgData name="Raymer, Michael L." userId="96c2fb1d-e79c-4ca3-9876-783e98fdd04a" providerId="ADAL" clId="{228BB2D8-8609-4A39-8DCC-62D7AB5D9C22}" dt="2024-05-17T14:10:33.402" v="6507" actId="478"/>
          <ac:cxnSpMkLst>
            <pc:docMk/>
            <pc:sldMk cId="2969989822" sldId="263"/>
            <ac:cxnSpMk id="37" creationId="{922AF60B-F2B3-7EBE-C2B7-0F91B8B5AB1D}"/>
          </ac:cxnSpMkLst>
        </pc:cxnChg>
        <pc:cxnChg chg="del">
          <ac:chgData name="Raymer, Michael L." userId="96c2fb1d-e79c-4ca3-9876-783e98fdd04a" providerId="ADAL" clId="{228BB2D8-8609-4A39-8DCC-62D7AB5D9C22}" dt="2024-05-17T14:10:33.402" v="6507" actId="478"/>
          <ac:cxnSpMkLst>
            <pc:docMk/>
            <pc:sldMk cId="2969989822" sldId="263"/>
            <ac:cxnSpMk id="41" creationId="{BC703C8D-C698-8E33-9106-7B637ED67A8E}"/>
          </ac:cxnSpMkLst>
        </pc:cxnChg>
        <pc:cxnChg chg="add del mod">
          <ac:chgData name="Raymer, Michael L." userId="96c2fb1d-e79c-4ca3-9876-783e98fdd04a" providerId="ADAL" clId="{228BB2D8-8609-4A39-8DCC-62D7AB5D9C22}" dt="2024-05-17T14:14:13.710" v="6577" actId="478"/>
          <ac:cxnSpMkLst>
            <pc:docMk/>
            <pc:sldMk cId="2969989822" sldId="263"/>
            <ac:cxnSpMk id="45" creationId="{2BF13B4B-26D9-1632-F575-15D2A1B775D2}"/>
          </ac:cxnSpMkLst>
        </pc:cxnChg>
        <pc:cxnChg chg="add del mod">
          <ac:chgData name="Raymer, Michael L." userId="96c2fb1d-e79c-4ca3-9876-783e98fdd04a" providerId="ADAL" clId="{228BB2D8-8609-4A39-8DCC-62D7AB5D9C22}" dt="2024-05-17T14:14:13.710" v="6577" actId="478"/>
          <ac:cxnSpMkLst>
            <pc:docMk/>
            <pc:sldMk cId="2969989822" sldId="263"/>
            <ac:cxnSpMk id="47" creationId="{EC63FBC4-CACF-9474-B0D1-D900DE3AC1B4}"/>
          </ac:cxnSpMkLst>
        </pc:cxnChg>
        <pc:cxnChg chg="add mod">
          <ac:chgData name="Raymer, Michael L." userId="96c2fb1d-e79c-4ca3-9876-783e98fdd04a" providerId="ADAL" clId="{228BB2D8-8609-4A39-8DCC-62D7AB5D9C22}" dt="2024-05-17T14:18:45.649" v="6624" actId="1076"/>
          <ac:cxnSpMkLst>
            <pc:docMk/>
            <pc:sldMk cId="2969989822" sldId="263"/>
            <ac:cxnSpMk id="53" creationId="{6E50FC8C-E039-1405-335F-7F2D20BCCAA0}"/>
          </ac:cxnSpMkLst>
        </pc:cxnChg>
        <pc:cxnChg chg="add mod">
          <ac:chgData name="Raymer, Michael L." userId="96c2fb1d-e79c-4ca3-9876-783e98fdd04a" providerId="ADAL" clId="{228BB2D8-8609-4A39-8DCC-62D7AB5D9C22}" dt="2024-05-17T14:18:45.649" v="6624" actId="1076"/>
          <ac:cxnSpMkLst>
            <pc:docMk/>
            <pc:sldMk cId="2969989822" sldId="263"/>
            <ac:cxnSpMk id="58" creationId="{E6E8845D-9236-D837-62CF-D4A242AAF03C}"/>
          </ac:cxnSpMkLst>
        </pc:cxnChg>
        <pc:cxnChg chg="add mod">
          <ac:chgData name="Raymer, Michael L." userId="96c2fb1d-e79c-4ca3-9876-783e98fdd04a" providerId="ADAL" clId="{228BB2D8-8609-4A39-8DCC-62D7AB5D9C22}" dt="2024-05-17T14:18:45.649" v="6624" actId="1076"/>
          <ac:cxnSpMkLst>
            <pc:docMk/>
            <pc:sldMk cId="2969989822" sldId="263"/>
            <ac:cxnSpMk id="59" creationId="{D2FEC96C-CB20-4D31-DB53-9ADECE867066}"/>
          </ac:cxnSpMkLst>
        </pc:cxnChg>
        <pc:cxnChg chg="add mod">
          <ac:chgData name="Raymer, Michael L." userId="96c2fb1d-e79c-4ca3-9876-783e98fdd04a" providerId="ADAL" clId="{228BB2D8-8609-4A39-8DCC-62D7AB5D9C22}" dt="2024-05-17T14:18:45.649" v="6624" actId="1076"/>
          <ac:cxnSpMkLst>
            <pc:docMk/>
            <pc:sldMk cId="2969989822" sldId="263"/>
            <ac:cxnSpMk id="2048" creationId="{94324858-57FC-0F14-79A6-8FB3A7BB5448}"/>
          </ac:cxnSpMkLst>
        </pc:cxnChg>
        <pc:cxnChg chg="add mod">
          <ac:chgData name="Raymer, Michael L." userId="96c2fb1d-e79c-4ca3-9876-783e98fdd04a" providerId="ADAL" clId="{228BB2D8-8609-4A39-8DCC-62D7AB5D9C22}" dt="2024-05-17T14:18:45.649" v="6624" actId="1076"/>
          <ac:cxnSpMkLst>
            <pc:docMk/>
            <pc:sldMk cId="2969989822" sldId="263"/>
            <ac:cxnSpMk id="2049" creationId="{0FA854B7-B47A-CCCC-1901-8D1298B8DF90}"/>
          </ac:cxnSpMkLst>
        </pc:cxnChg>
        <pc:cxnChg chg="add mod">
          <ac:chgData name="Raymer, Michael L." userId="96c2fb1d-e79c-4ca3-9876-783e98fdd04a" providerId="ADAL" clId="{228BB2D8-8609-4A39-8DCC-62D7AB5D9C22}" dt="2024-05-17T14:18:45.649" v="6624" actId="1076"/>
          <ac:cxnSpMkLst>
            <pc:docMk/>
            <pc:sldMk cId="2969989822" sldId="263"/>
            <ac:cxnSpMk id="2055" creationId="{7D1008D1-A300-D76D-E45E-E81F43C1C681}"/>
          </ac:cxnSpMkLst>
        </pc:cxnChg>
        <pc:cxnChg chg="add del mod">
          <ac:chgData name="Raymer, Michael L." userId="96c2fb1d-e79c-4ca3-9876-783e98fdd04a" providerId="ADAL" clId="{228BB2D8-8609-4A39-8DCC-62D7AB5D9C22}" dt="2024-05-17T14:16:57.679" v="6615" actId="478"/>
          <ac:cxnSpMkLst>
            <pc:docMk/>
            <pc:sldMk cId="2969989822" sldId="263"/>
            <ac:cxnSpMk id="2060" creationId="{57866795-E4A8-BF52-E8E2-80EB0A3E0308}"/>
          </ac:cxnSpMkLst>
        </pc:cxnChg>
        <pc:cxnChg chg="add mod">
          <ac:chgData name="Raymer, Michael L." userId="96c2fb1d-e79c-4ca3-9876-783e98fdd04a" providerId="ADAL" clId="{228BB2D8-8609-4A39-8DCC-62D7AB5D9C22}" dt="2024-05-17T14:18:45.649" v="6624" actId="1076"/>
          <ac:cxnSpMkLst>
            <pc:docMk/>
            <pc:sldMk cId="2969989822" sldId="263"/>
            <ac:cxnSpMk id="2062" creationId="{5EBA8935-A0C5-779B-EEF1-7F855892C9A8}"/>
          </ac:cxnSpMkLst>
        </pc:cxn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114793839" sldId="264"/>
        </pc:sldMkLst>
      </pc:sldChg>
      <pc:sldChg chg="addSp modSp new mod">
        <pc:chgData name="Raymer, Michael L." userId="96c2fb1d-e79c-4ca3-9876-783e98fdd04a" providerId="ADAL" clId="{228BB2D8-8609-4A39-8DCC-62D7AB5D9C22}" dt="2024-05-17T14:52:54.582" v="6726" actId="113"/>
        <pc:sldMkLst>
          <pc:docMk/>
          <pc:sldMk cId="1331587053" sldId="264"/>
        </pc:sldMkLst>
        <pc:spChg chg="mod">
          <ac:chgData name="Raymer, Michael L." userId="96c2fb1d-e79c-4ca3-9876-783e98fdd04a" providerId="ADAL" clId="{228BB2D8-8609-4A39-8DCC-62D7AB5D9C22}" dt="2024-05-17T14:52:54.582" v="6726" actId="113"/>
          <ac:spMkLst>
            <pc:docMk/>
            <pc:sldMk cId="1331587053" sldId="264"/>
            <ac:spMk id="2" creationId="{FBD53FC6-9640-911D-5413-265B9A4D0FB8}"/>
          </ac:spMkLst>
        </pc:spChg>
        <pc:spChg chg="add mod">
          <ac:chgData name="Raymer, Michael L." userId="96c2fb1d-e79c-4ca3-9876-783e98fdd04a" providerId="ADAL" clId="{228BB2D8-8609-4A39-8DCC-62D7AB5D9C22}" dt="2024-05-17T14:50:54.627" v="6715" actId="1076"/>
          <ac:spMkLst>
            <pc:docMk/>
            <pc:sldMk cId="1331587053" sldId="264"/>
            <ac:spMk id="6" creationId="{BF58EDC1-F5E6-A0C7-9CC0-D6ED662802EC}"/>
          </ac:spMkLst>
        </pc:spChg>
        <pc:spChg chg="add mod">
          <ac:chgData name="Raymer, Michael L." userId="96c2fb1d-e79c-4ca3-9876-783e98fdd04a" providerId="ADAL" clId="{228BB2D8-8609-4A39-8DCC-62D7AB5D9C22}" dt="2024-05-17T14:52:15.945" v="6717" actId="1076"/>
          <ac:spMkLst>
            <pc:docMk/>
            <pc:sldMk cId="1331587053" sldId="264"/>
            <ac:spMk id="8" creationId="{E7B106EE-722A-484A-045A-E86C7958C988}"/>
          </ac:spMkLst>
        </pc:spChg>
        <pc:spChg chg="add mod">
          <ac:chgData name="Raymer, Michael L." userId="96c2fb1d-e79c-4ca3-9876-783e98fdd04a" providerId="ADAL" clId="{228BB2D8-8609-4A39-8DCC-62D7AB5D9C22}" dt="2024-05-17T14:52:31.505" v="6720" actId="1076"/>
          <ac:spMkLst>
            <pc:docMk/>
            <pc:sldMk cId="1331587053" sldId="264"/>
            <ac:spMk id="10" creationId="{F4EF6162-E53C-6BEF-638F-204362721CBC}"/>
          </ac:spMkLst>
        </pc:spChg>
        <pc:cxnChg chg="add mod">
          <ac:chgData name="Raymer, Michael L." userId="96c2fb1d-e79c-4ca3-9876-783e98fdd04a" providerId="ADAL" clId="{228BB2D8-8609-4A39-8DCC-62D7AB5D9C22}" dt="2024-05-17T14:52:41.720" v="6722" actId="17032"/>
          <ac:cxnSpMkLst>
            <pc:docMk/>
            <pc:sldMk cId="1331587053" sldId="264"/>
            <ac:cxnSpMk id="12" creationId="{0293114F-B562-0F5B-AB36-8AB6EA3C015A}"/>
          </ac:cxnSpMkLst>
        </pc:cxnChg>
        <pc:cxnChg chg="add mod">
          <ac:chgData name="Raymer, Michael L." userId="96c2fb1d-e79c-4ca3-9876-783e98fdd04a" providerId="ADAL" clId="{228BB2D8-8609-4A39-8DCC-62D7AB5D9C22}" dt="2024-05-17T14:52:49.129" v="6725" actId="14100"/>
          <ac:cxnSpMkLst>
            <pc:docMk/>
            <pc:sldMk cId="1331587053" sldId="264"/>
            <ac:cxnSpMk id="13" creationId="{2BC3DD49-E926-D444-8F3B-F12875643724}"/>
          </ac:cxnSpMkLst>
        </pc:cxnChg>
      </pc:sldChg>
      <pc:sldChg chg="addSp delSp modSp add del mod">
        <pc:chgData name="Raymer, Michael L." userId="96c2fb1d-e79c-4ca3-9876-783e98fdd04a" providerId="ADAL" clId="{228BB2D8-8609-4A39-8DCC-62D7AB5D9C22}" dt="2024-05-16T17:00:28.319" v="5323" actId="47"/>
        <pc:sldMkLst>
          <pc:docMk/>
          <pc:sldMk cId="4237477928" sldId="264"/>
        </pc:sldMkLst>
        <pc:spChg chg="mod">
          <ac:chgData name="Raymer, Michael L." userId="96c2fb1d-e79c-4ca3-9876-783e98fdd04a" providerId="ADAL" clId="{228BB2D8-8609-4A39-8DCC-62D7AB5D9C22}" dt="2024-05-15T18:06:33.214" v="2078" actId="20577"/>
          <ac:spMkLst>
            <pc:docMk/>
            <pc:sldMk cId="4237477928" sldId="264"/>
            <ac:spMk id="2" creationId="{98F855C9-22BF-35D6-47AC-C8FF12FD428E}"/>
          </ac:spMkLst>
        </pc:spChg>
        <pc:spChg chg="mod">
          <ac:chgData name="Raymer, Michael L." userId="96c2fb1d-e79c-4ca3-9876-783e98fdd04a" providerId="ADAL" clId="{228BB2D8-8609-4A39-8DCC-62D7AB5D9C22}" dt="2024-05-15T18:09:12.479" v="2113" actId="1076"/>
          <ac:spMkLst>
            <pc:docMk/>
            <pc:sldMk cId="4237477928" sldId="264"/>
            <ac:spMk id="6" creationId="{3C95FFD0-0657-31D3-54FB-784247568E75}"/>
          </ac:spMkLst>
        </pc:spChg>
        <pc:spChg chg="mod">
          <ac:chgData name="Raymer, Michael L." userId="96c2fb1d-e79c-4ca3-9876-783e98fdd04a" providerId="ADAL" clId="{228BB2D8-8609-4A39-8DCC-62D7AB5D9C22}" dt="2024-05-15T18:12:09.720" v="2437" actId="1035"/>
          <ac:spMkLst>
            <pc:docMk/>
            <pc:sldMk cId="4237477928" sldId="264"/>
            <ac:spMk id="7" creationId="{D5BFF3A6-FB36-6CFC-6392-ED8B90CE4468}"/>
          </ac:spMkLst>
        </pc:spChg>
        <pc:spChg chg="mod">
          <ac:chgData name="Raymer, Michael L." userId="96c2fb1d-e79c-4ca3-9876-783e98fdd04a" providerId="ADAL" clId="{228BB2D8-8609-4A39-8DCC-62D7AB5D9C22}" dt="2024-05-15T18:12:09.720" v="2437" actId="1035"/>
          <ac:spMkLst>
            <pc:docMk/>
            <pc:sldMk cId="4237477928" sldId="264"/>
            <ac:spMk id="14" creationId="{74AEF375-920F-C9B8-8BCE-50131BE1DFAF}"/>
          </ac:spMkLst>
        </pc:spChg>
        <pc:picChg chg="add del mod">
          <ac:chgData name="Raymer, Michael L." userId="96c2fb1d-e79c-4ca3-9876-783e98fdd04a" providerId="ADAL" clId="{228BB2D8-8609-4A39-8DCC-62D7AB5D9C22}" dt="2024-05-15T18:13:20.414" v="2449" actId="478"/>
          <ac:picMkLst>
            <pc:docMk/>
            <pc:sldMk cId="4237477928" sldId="264"/>
            <ac:picMk id="2050" creationId="{A10D6942-8A2C-D5BE-A4F1-B56A6C9970A2}"/>
          </ac:picMkLst>
        </pc:picChg>
        <pc:picChg chg="add mod">
          <ac:chgData name="Raymer, Michael L." userId="96c2fb1d-e79c-4ca3-9876-783e98fdd04a" providerId="ADAL" clId="{228BB2D8-8609-4A39-8DCC-62D7AB5D9C22}" dt="2024-05-15T18:13:02.460" v="2443" actId="14100"/>
          <ac:picMkLst>
            <pc:docMk/>
            <pc:sldMk cId="4237477928" sldId="264"/>
            <ac:picMk id="5122" creationId="{7BE581E8-2F79-7456-BFD6-2573C803210A}"/>
          </ac:picMkLst>
        </pc:picChg>
        <pc:picChg chg="add mod">
          <ac:chgData name="Raymer, Michael L." userId="96c2fb1d-e79c-4ca3-9876-783e98fdd04a" providerId="ADAL" clId="{228BB2D8-8609-4A39-8DCC-62D7AB5D9C22}" dt="2024-05-15T18:13:38.365" v="2452" actId="1076"/>
          <ac:picMkLst>
            <pc:docMk/>
            <pc:sldMk cId="4237477928" sldId="264"/>
            <ac:picMk id="5124" creationId="{600EE79F-8039-BEA1-BFEA-50EE18E5163B}"/>
          </ac:picMkLst>
        </pc:picChg>
        <pc:cxnChg chg="mod">
          <ac:chgData name="Raymer, Michael L." userId="96c2fb1d-e79c-4ca3-9876-783e98fdd04a" providerId="ADAL" clId="{228BB2D8-8609-4A39-8DCC-62D7AB5D9C22}" dt="2024-05-15T18:12:22.525" v="2439" actId="14100"/>
          <ac:cxnSpMkLst>
            <pc:docMk/>
            <pc:sldMk cId="4237477928" sldId="264"/>
            <ac:cxnSpMk id="9" creationId="{701E3B15-8A35-05B4-A9A0-61584B6183F6}"/>
          </ac:cxnSpMkLst>
        </pc:cxn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1417172917" sldId="265"/>
        </pc:sldMkLst>
      </pc:sldChg>
      <pc:sldChg chg="addSp delSp modSp add mod">
        <pc:chgData name="Raymer, Michael L." userId="96c2fb1d-e79c-4ca3-9876-783e98fdd04a" providerId="ADAL" clId="{228BB2D8-8609-4A39-8DCC-62D7AB5D9C22}" dt="2024-05-17T14:59:19.002" v="6850" actId="208"/>
        <pc:sldMkLst>
          <pc:docMk/>
          <pc:sldMk cId="2834471188" sldId="265"/>
        </pc:sldMkLst>
        <pc:spChg chg="mod">
          <ac:chgData name="Raymer, Michael L." userId="96c2fb1d-e79c-4ca3-9876-783e98fdd04a" providerId="ADAL" clId="{228BB2D8-8609-4A39-8DCC-62D7AB5D9C22}" dt="2024-05-17T14:54:00.988" v="6749" actId="20577"/>
          <ac:spMkLst>
            <pc:docMk/>
            <pc:sldMk cId="2834471188" sldId="265"/>
            <ac:spMk id="2" creationId="{FBD53FC6-9640-911D-5413-265B9A4D0FB8}"/>
          </ac:spMkLst>
        </pc:spChg>
        <pc:spChg chg="add mod">
          <ac:chgData name="Raymer, Michael L." userId="96c2fb1d-e79c-4ca3-9876-783e98fdd04a" providerId="ADAL" clId="{228BB2D8-8609-4A39-8DCC-62D7AB5D9C22}" dt="2024-05-17T14:55:26.930" v="6800" actId="1076"/>
          <ac:spMkLst>
            <pc:docMk/>
            <pc:sldMk cId="2834471188" sldId="265"/>
            <ac:spMk id="5" creationId="{BE606C69-E4F3-0144-B50F-6404187A2E31}"/>
          </ac:spMkLst>
        </pc:spChg>
        <pc:spChg chg="mod">
          <ac:chgData name="Raymer, Michael L." userId="96c2fb1d-e79c-4ca3-9876-783e98fdd04a" providerId="ADAL" clId="{228BB2D8-8609-4A39-8DCC-62D7AB5D9C22}" dt="2024-05-17T14:54:46.193" v="6798" actId="1076"/>
          <ac:spMkLst>
            <pc:docMk/>
            <pc:sldMk cId="2834471188" sldId="265"/>
            <ac:spMk id="6" creationId="{BF58EDC1-F5E6-A0C7-9CC0-D6ED662802EC}"/>
          </ac:spMkLst>
        </pc:spChg>
        <pc:spChg chg="del">
          <ac:chgData name="Raymer, Michael L." userId="96c2fb1d-e79c-4ca3-9876-783e98fdd04a" providerId="ADAL" clId="{228BB2D8-8609-4A39-8DCC-62D7AB5D9C22}" dt="2024-05-17T14:54:08.919" v="6753" actId="478"/>
          <ac:spMkLst>
            <pc:docMk/>
            <pc:sldMk cId="2834471188" sldId="265"/>
            <ac:spMk id="8" creationId="{E7B106EE-722A-484A-045A-E86C7958C988}"/>
          </ac:spMkLst>
        </pc:spChg>
        <pc:spChg chg="del">
          <ac:chgData name="Raymer, Michael L." userId="96c2fb1d-e79c-4ca3-9876-783e98fdd04a" providerId="ADAL" clId="{228BB2D8-8609-4A39-8DCC-62D7AB5D9C22}" dt="2024-05-17T14:54:05.300" v="6750" actId="478"/>
          <ac:spMkLst>
            <pc:docMk/>
            <pc:sldMk cId="2834471188" sldId="265"/>
            <ac:spMk id="10" creationId="{F4EF6162-E53C-6BEF-638F-204362721CBC}"/>
          </ac:spMkLst>
        </pc:spChg>
        <pc:spChg chg="mod">
          <ac:chgData name="Raymer, Michael L." userId="96c2fb1d-e79c-4ca3-9876-783e98fdd04a" providerId="ADAL" clId="{228BB2D8-8609-4A39-8DCC-62D7AB5D9C22}" dt="2024-05-17T14:55:22.459" v="6799"/>
          <ac:spMkLst>
            <pc:docMk/>
            <pc:sldMk cId="2834471188" sldId="265"/>
            <ac:spMk id="11" creationId="{66799195-2D5D-0B2F-444A-C822D7FC6590}"/>
          </ac:spMkLst>
        </pc:spChg>
        <pc:spChg chg="mod">
          <ac:chgData name="Raymer, Michael L." userId="96c2fb1d-e79c-4ca3-9876-783e98fdd04a" providerId="ADAL" clId="{228BB2D8-8609-4A39-8DCC-62D7AB5D9C22}" dt="2024-05-17T14:55:22.459" v="6799"/>
          <ac:spMkLst>
            <pc:docMk/>
            <pc:sldMk cId="2834471188" sldId="265"/>
            <ac:spMk id="14" creationId="{9F96101D-12E3-8707-928E-5C2CD45034CB}"/>
          </ac:spMkLst>
        </pc:spChg>
        <pc:spChg chg="mod">
          <ac:chgData name="Raymer, Michael L." userId="96c2fb1d-e79c-4ca3-9876-783e98fdd04a" providerId="ADAL" clId="{228BB2D8-8609-4A39-8DCC-62D7AB5D9C22}" dt="2024-05-17T14:55:22.459" v="6799"/>
          <ac:spMkLst>
            <pc:docMk/>
            <pc:sldMk cId="2834471188" sldId="265"/>
            <ac:spMk id="17" creationId="{00B46E33-A0C3-AF95-84FA-2823B9ECD816}"/>
          </ac:spMkLst>
        </pc:spChg>
        <pc:spChg chg="mod">
          <ac:chgData name="Raymer, Michael L." userId="96c2fb1d-e79c-4ca3-9876-783e98fdd04a" providerId="ADAL" clId="{228BB2D8-8609-4A39-8DCC-62D7AB5D9C22}" dt="2024-05-17T14:55:22.459" v="6799"/>
          <ac:spMkLst>
            <pc:docMk/>
            <pc:sldMk cId="2834471188" sldId="265"/>
            <ac:spMk id="18" creationId="{3CE0D5D9-2CCF-7327-E2B7-EF50D234AAF9}"/>
          </ac:spMkLst>
        </pc:spChg>
        <pc:spChg chg="mod">
          <ac:chgData name="Raymer, Michael L." userId="96c2fb1d-e79c-4ca3-9876-783e98fdd04a" providerId="ADAL" clId="{228BB2D8-8609-4A39-8DCC-62D7AB5D9C22}" dt="2024-05-17T14:55:22.459" v="6799"/>
          <ac:spMkLst>
            <pc:docMk/>
            <pc:sldMk cId="2834471188" sldId="265"/>
            <ac:spMk id="21" creationId="{4F115EA9-7679-3DF3-8897-09F03B89EA56}"/>
          </ac:spMkLst>
        </pc:spChg>
        <pc:spChg chg="mod">
          <ac:chgData name="Raymer, Michael L." userId="96c2fb1d-e79c-4ca3-9876-783e98fdd04a" providerId="ADAL" clId="{228BB2D8-8609-4A39-8DCC-62D7AB5D9C22}" dt="2024-05-17T14:55:22.459" v="6799"/>
          <ac:spMkLst>
            <pc:docMk/>
            <pc:sldMk cId="2834471188" sldId="265"/>
            <ac:spMk id="22" creationId="{35EA28F4-4C9C-1522-5F67-1A7C7F99C3C2}"/>
          </ac:spMkLst>
        </pc:spChg>
        <pc:spChg chg="mod">
          <ac:chgData name="Raymer, Michael L." userId="96c2fb1d-e79c-4ca3-9876-783e98fdd04a" providerId="ADAL" clId="{228BB2D8-8609-4A39-8DCC-62D7AB5D9C22}" dt="2024-05-17T14:55:22.459" v="6799"/>
          <ac:spMkLst>
            <pc:docMk/>
            <pc:sldMk cId="2834471188" sldId="265"/>
            <ac:spMk id="25" creationId="{677EC9B5-ED7B-4001-84F0-85EFD950A182}"/>
          </ac:spMkLst>
        </pc:spChg>
        <pc:spChg chg="mod">
          <ac:chgData name="Raymer, Michael L." userId="96c2fb1d-e79c-4ca3-9876-783e98fdd04a" providerId="ADAL" clId="{228BB2D8-8609-4A39-8DCC-62D7AB5D9C22}" dt="2024-05-17T14:55:22.459" v="6799"/>
          <ac:spMkLst>
            <pc:docMk/>
            <pc:sldMk cId="2834471188" sldId="265"/>
            <ac:spMk id="26" creationId="{93CC2015-2E51-ED4F-8DC6-712657B02772}"/>
          </ac:spMkLst>
        </pc:spChg>
        <pc:spChg chg="mod">
          <ac:chgData name="Raymer, Michael L." userId="96c2fb1d-e79c-4ca3-9876-783e98fdd04a" providerId="ADAL" clId="{228BB2D8-8609-4A39-8DCC-62D7AB5D9C22}" dt="2024-05-17T14:55:22.459" v="6799"/>
          <ac:spMkLst>
            <pc:docMk/>
            <pc:sldMk cId="2834471188" sldId="265"/>
            <ac:spMk id="29" creationId="{8532243B-7268-ABD0-DE91-C9A7B5065517}"/>
          </ac:spMkLst>
        </pc:spChg>
        <pc:spChg chg="mod">
          <ac:chgData name="Raymer, Michael L." userId="96c2fb1d-e79c-4ca3-9876-783e98fdd04a" providerId="ADAL" clId="{228BB2D8-8609-4A39-8DCC-62D7AB5D9C22}" dt="2024-05-17T14:55:22.459" v="6799"/>
          <ac:spMkLst>
            <pc:docMk/>
            <pc:sldMk cId="2834471188" sldId="265"/>
            <ac:spMk id="30" creationId="{E7CD14B1-A229-21FC-8DFF-54549EC05811}"/>
          </ac:spMkLst>
        </pc:spChg>
        <pc:spChg chg="add del mod">
          <ac:chgData name="Raymer, Michael L." userId="96c2fb1d-e79c-4ca3-9876-783e98fdd04a" providerId="ADAL" clId="{228BB2D8-8609-4A39-8DCC-62D7AB5D9C22}" dt="2024-05-17T14:55:30.415" v="6801" actId="478"/>
          <ac:spMkLst>
            <pc:docMk/>
            <pc:sldMk cId="2834471188" sldId="265"/>
            <ac:spMk id="31" creationId="{3DBA1E48-9197-768F-2921-06602920CE11}"/>
          </ac:spMkLst>
        </pc:spChg>
        <pc:spChg chg="add del mod">
          <ac:chgData name="Raymer, Michael L." userId="96c2fb1d-e79c-4ca3-9876-783e98fdd04a" providerId="ADAL" clId="{228BB2D8-8609-4A39-8DCC-62D7AB5D9C22}" dt="2024-05-17T14:55:32.764" v="6802" actId="478"/>
          <ac:spMkLst>
            <pc:docMk/>
            <pc:sldMk cId="2834471188" sldId="265"/>
            <ac:spMk id="32" creationId="{D2A5FC22-5280-181E-38BA-00D7ABCB1BBB}"/>
          </ac:spMkLst>
        </pc:spChg>
        <pc:spChg chg="add mod">
          <ac:chgData name="Raymer, Michael L." userId="96c2fb1d-e79c-4ca3-9876-783e98fdd04a" providerId="ADAL" clId="{228BB2D8-8609-4A39-8DCC-62D7AB5D9C22}" dt="2024-05-17T14:55:47.034" v="6805" actId="1076"/>
          <ac:spMkLst>
            <pc:docMk/>
            <pc:sldMk cId="2834471188" sldId="265"/>
            <ac:spMk id="34" creationId="{A5DE1D7D-FEBE-6B1A-4FF3-0FD76302D8C2}"/>
          </ac:spMkLst>
        </pc:spChg>
        <pc:spChg chg="add mod">
          <ac:chgData name="Raymer, Michael L." userId="96c2fb1d-e79c-4ca3-9876-783e98fdd04a" providerId="ADAL" clId="{228BB2D8-8609-4A39-8DCC-62D7AB5D9C22}" dt="2024-05-17T14:55:57.734" v="6807" actId="20577"/>
          <ac:spMkLst>
            <pc:docMk/>
            <pc:sldMk cId="2834471188" sldId="265"/>
            <ac:spMk id="35" creationId="{9FBFFC05-C51E-FBCA-1E3E-2EF79F33836A}"/>
          </ac:spMkLst>
        </pc:spChg>
        <pc:grpChg chg="add mod">
          <ac:chgData name="Raymer, Michael L." userId="96c2fb1d-e79c-4ca3-9876-783e98fdd04a" providerId="ADAL" clId="{228BB2D8-8609-4A39-8DCC-62D7AB5D9C22}" dt="2024-05-17T14:55:26.930" v="6800" actId="1076"/>
          <ac:grpSpMkLst>
            <pc:docMk/>
            <pc:sldMk cId="2834471188" sldId="265"/>
            <ac:grpSpMk id="9" creationId="{0C266DA1-16E4-17AC-5760-380CC8A48F4C}"/>
          </ac:grpSpMkLst>
        </pc:grpChg>
        <pc:grpChg chg="add mod">
          <ac:chgData name="Raymer, Michael L." userId="96c2fb1d-e79c-4ca3-9876-783e98fdd04a" providerId="ADAL" clId="{228BB2D8-8609-4A39-8DCC-62D7AB5D9C22}" dt="2024-05-17T14:55:26.930" v="6800" actId="1076"/>
          <ac:grpSpMkLst>
            <pc:docMk/>
            <pc:sldMk cId="2834471188" sldId="265"/>
            <ac:grpSpMk id="16" creationId="{D7BE663D-429F-49BA-650F-EEBA9E1C55B8}"/>
          </ac:grpSpMkLst>
        </pc:grpChg>
        <pc:grpChg chg="add mod">
          <ac:chgData name="Raymer, Michael L." userId="96c2fb1d-e79c-4ca3-9876-783e98fdd04a" providerId="ADAL" clId="{228BB2D8-8609-4A39-8DCC-62D7AB5D9C22}" dt="2024-05-17T14:55:26.930" v="6800" actId="1076"/>
          <ac:grpSpMkLst>
            <pc:docMk/>
            <pc:sldMk cId="2834471188" sldId="265"/>
            <ac:grpSpMk id="20" creationId="{832980D8-70BA-F9DD-D736-CBBBF4872F72}"/>
          </ac:grpSpMkLst>
        </pc:grpChg>
        <pc:grpChg chg="add mod">
          <ac:chgData name="Raymer, Michael L." userId="96c2fb1d-e79c-4ca3-9876-783e98fdd04a" providerId="ADAL" clId="{228BB2D8-8609-4A39-8DCC-62D7AB5D9C22}" dt="2024-05-17T14:55:26.930" v="6800" actId="1076"/>
          <ac:grpSpMkLst>
            <pc:docMk/>
            <pc:sldMk cId="2834471188" sldId="265"/>
            <ac:grpSpMk id="24" creationId="{43EC0CFA-E20E-09A7-67ED-452988111D27}"/>
          </ac:grpSpMkLst>
        </pc:grpChg>
        <pc:grpChg chg="add mod">
          <ac:chgData name="Raymer, Michael L." userId="96c2fb1d-e79c-4ca3-9876-783e98fdd04a" providerId="ADAL" clId="{228BB2D8-8609-4A39-8DCC-62D7AB5D9C22}" dt="2024-05-17T14:55:26.930" v="6800" actId="1076"/>
          <ac:grpSpMkLst>
            <pc:docMk/>
            <pc:sldMk cId="2834471188" sldId="265"/>
            <ac:grpSpMk id="28" creationId="{C0DC3392-05FD-ED1D-AB56-A7F9E4726933}"/>
          </ac:grpSpMkLst>
        </pc:grpChg>
        <pc:cxnChg chg="add mod">
          <ac:chgData name="Raymer, Michael L." userId="96c2fb1d-e79c-4ca3-9876-783e98fdd04a" providerId="ADAL" clId="{228BB2D8-8609-4A39-8DCC-62D7AB5D9C22}" dt="2024-05-17T14:55:26.930" v="6800" actId="1076"/>
          <ac:cxnSpMkLst>
            <pc:docMk/>
            <pc:sldMk cId="2834471188" sldId="265"/>
            <ac:cxnSpMk id="7" creationId="{49866D65-6ADD-2FEA-CCF5-5736333FA57B}"/>
          </ac:cxnSpMkLst>
        </pc:cxnChg>
        <pc:cxnChg chg="del mod">
          <ac:chgData name="Raymer, Michael L." userId="96c2fb1d-e79c-4ca3-9876-783e98fdd04a" providerId="ADAL" clId="{228BB2D8-8609-4A39-8DCC-62D7AB5D9C22}" dt="2024-05-17T14:54:07.154" v="6752" actId="478"/>
          <ac:cxnSpMkLst>
            <pc:docMk/>
            <pc:sldMk cId="2834471188" sldId="265"/>
            <ac:cxnSpMk id="12" creationId="{0293114F-B562-0F5B-AB36-8AB6EA3C015A}"/>
          </ac:cxnSpMkLst>
        </pc:cxnChg>
        <pc:cxnChg chg="del mod">
          <ac:chgData name="Raymer, Michael L." userId="96c2fb1d-e79c-4ca3-9876-783e98fdd04a" providerId="ADAL" clId="{228BB2D8-8609-4A39-8DCC-62D7AB5D9C22}" dt="2024-05-17T14:54:06.299" v="6751" actId="478"/>
          <ac:cxnSpMkLst>
            <pc:docMk/>
            <pc:sldMk cId="2834471188" sldId="265"/>
            <ac:cxnSpMk id="13" creationId="{2BC3DD49-E926-D444-8F3B-F12875643724}"/>
          </ac:cxnSpMkLst>
        </pc:cxnChg>
        <pc:cxnChg chg="add mod">
          <ac:chgData name="Raymer, Michael L." userId="96c2fb1d-e79c-4ca3-9876-783e98fdd04a" providerId="ADAL" clId="{228BB2D8-8609-4A39-8DCC-62D7AB5D9C22}" dt="2024-05-17T14:55:26.930" v="6800" actId="1076"/>
          <ac:cxnSpMkLst>
            <pc:docMk/>
            <pc:sldMk cId="2834471188" sldId="265"/>
            <ac:cxnSpMk id="15" creationId="{28190C03-1F4F-7734-909C-376C7CD44B25}"/>
          </ac:cxnSpMkLst>
        </pc:cxnChg>
        <pc:cxnChg chg="add mod">
          <ac:chgData name="Raymer, Michael L." userId="96c2fb1d-e79c-4ca3-9876-783e98fdd04a" providerId="ADAL" clId="{228BB2D8-8609-4A39-8DCC-62D7AB5D9C22}" dt="2024-05-17T14:55:26.930" v="6800" actId="1076"/>
          <ac:cxnSpMkLst>
            <pc:docMk/>
            <pc:sldMk cId="2834471188" sldId="265"/>
            <ac:cxnSpMk id="19" creationId="{5B4E482F-4DD5-FDC7-2273-35F39A769491}"/>
          </ac:cxnSpMkLst>
        </pc:cxnChg>
        <pc:cxnChg chg="add mod">
          <ac:chgData name="Raymer, Michael L." userId="96c2fb1d-e79c-4ca3-9876-783e98fdd04a" providerId="ADAL" clId="{228BB2D8-8609-4A39-8DCC-62D7AB5D9C22}" dt="2024-05-17T14:55:26.930" v="6800" actId="1076"/>
          <ac:cxnSpMkLst>
            <pc:docMk/>
            <pc:sldMk cId="2834471188" sldId="265"/>
            <ac:cxnSpMk id="23" creationId="{58DCDA21-D4B1-27F1-2265-2637CD9ABCE1}"/>
          </ac:cxnSpMkLst>
        </pc:cxnChg>
        <pc:cxnChg chg="add mod">
          <ac:chgData name="Raymer, Michael L." userId="96c2fb1d-e79c-4ca3-9876-783e98fdd04a" providerId="ADAL" clId="{228BB2D8-8609-4A39-8DCC-62D7AB5D9C22}" dt="2024-05-17T14:55:26.930" v="6800" actId="1076"/>
          <ac:cxnSpMkLst>
            <pc:docMk/>
            <pc:sldMk cId="2834471188" sldId="265"/>
            <ac:cxnSpMk id="27" creationId="{C8B6F008-6AC9-6F50-5ED0-447087A6DCA2}"/>
          </ac:cxnSpMkLst>
        </pc:cxnChg>
        <pc:cxnChg chg="add mod">
          <ac:chgData name="Raymer, Michael L." userId="96c2fb1d-e79c-4ca3-9876-783e98fdd04a" providerId="ADAL" clId="{228BB2D8-8609-4A39-8DCC-62D7AB5D9C22}" dt="2024-05-17T14:59:19.002" v="6850" actId="208"/>
          <ac:cxnSpMkLst>
            <pc:docMk/>
            <pc:sldMk cId="2834471188" sldId="265"/>
            <ac:cxnSpMk id="37" creationId="{2623B03D-5C7B-49C9-F0FA-BA08962207A6}"/>
          </ac:cxnSpMkLst>
        </pc:cxnChg>
        <pc:cxnChg chg="add mod">
          <ac:chgData name="Raymer, Michael L." userId="96c2fb1d-e79c-4ca3-9876-783e98fdd04a" providerId="ADAL" clId="{228BB2D8-8609-4A39-8DCC-62D7AB5D9C22}" dt="2024-05-17T14:59:19.002" v="6850" actId="208"/>
          <ac:cxnSpMkLst>
            <pc:docMk/>
            <pc:sldMk cId="2834471188" sldId="265"/>
            <ac:cxnSpMk id="38" creationId="{8A20E44C-28D2-D6EA-4901-6C2064FB5EC5}"/>
          </ac:cxnSpMkLst>
        </pc:cxnChg>
      </pc:sldChg>
      <pc:sldChg chg="delSp modSp add del mod">
        <pc:chgData name="Raymer, Michael L." userId="96c2fb1d-e79c-4ca3-9876-783e98fdd04a" providerId="ADAL" clId="{228BB2D8-8609-4A39-8DCC-62D7AB5D9C22}" dt="2024-05-16T17:00:28.319" v="5323" actId="47"/>
        <pc:sldMkLst>
          <pc:docMk/>
          <pc:sldMk cId="3936366928" sldId="265"/>
        </pc:sldMkLst>
        <pc:spChg chg="mod">
          <ac:chgData name="Raymer, Michael L." userId="96c2fb1d-e79c-4ca3-9876-783e98fdd04a" providerId="ADAL" clId="{228BB2D8-8609-4A39-8DCC-62D7AB5D9C22}" dt="2024-05-15T18:24:54.197" v="2493" actId="5793"/>
          <ac:spMkLst>
            <pc:docMk/>
            <pc:sldMk cId="3936366928" sldId="265"/>
            <ac:spMk id="2" creationId="{98F855C9-22BF-35D6-47AC-C8FF12FD428E}"/>
          </ac:spMkLst>
        </pc:spChg>
        <pc:spChg chg="mod">
          <ac:chgData name="Raymer, Michael L." userId="96c2fb1d-e79c-4ca3-9876-783e98fdd04a" providerId="ADAL" clId="{228BB2D8-8609-4A39-8DCC-62D7AB5D9C22}" dt="2024-05-15T18:28:58.302" v="2843" actId="20577"/>
          <ac:spMkLst>
            <pc:docMk/>
            <pc:sldMk cId="3936366928" sldId="265"/>
            <ac:spMk id="6" creationId="{3C95FFD0-0657-31D3-54FB-784247568E75}"/>
          </ac:spMkLst>
        </pc:spChg>
        <pc:spChg chg="mod">
          <ac:chgData name="Raymer, Michael L." userId="96c2fb1d-e79c-4ca3-9876-783e98fdd04a" providerId="ADAL" clId="{228BB2D8-8609-4A39-8DCC-62D7AB5D9C22}" dt="2024-05-15T18:33:45.322" v="3086" actId="20577"/>
          <ac:spMkLst>
            <pc:docMk/>
            <pc:sldMk cId="3936366928" sldId="265"/>
            <ac:spMk id="7" creationId="{D5BFF3A6-FB36-6CFC-6392-ED8B90CE4468}"/>
          </ac:spMkLst>
        </pc:spChg>
        <pc:spChg chg="del">
          <ac:chgData name="Raymer, Michael L." userId="96c2fb1d-e79c-4ca3-9876-783e98fdd04a" providerId="ADAL" clId="{228BB2D8-8609-4A39-8DCC-62D7AB5D9C22}" dt="2024-05-15T18:28:16.396" v="2719" actId="478"/>
          <ac:spMkLst>
            <pc:docMk/>
            <pc:sldMk cId="3936366928" sldId="265"/>
            <ac:spMk id="14" creationId="{74AEF375-920F-C9B8-8BCE-50131BE1DFAF}"/>
          </ac:spMkLst>
        </pc:spChg>
        <pc:picChg chg="del">
          <ac:chgData name="Raymer, Michael L." userId="96c2fb1d-e79c-4ca3-9876-783e98fdd04a" providerId="ADAL" clId="{228BB2D8-8609-4A39-8DCC-62D7AB5D9C22}" dt="2024-05-15T18:28:18.570" v="2720" actId="478"/>
          <ac:picMkLst>
            <pc:docMk/>
            <pc:sldMk cId="3936366928" sldId="265"/>
            <ac:picMk id="5124" creationId="{600EE79F-8039-BEA1-BFEA-50EE18E5163B}"/>
          </ac:picMkLst>
        </pc:picChg>
        <pc:cxnChg chg="mod">
          <ac:chgData name="Raymer, Michael L." userId="96c2fb1d-e79c-4ca3-9876-783e98fdd04a" providerId="ADAL" clId="{228BB2D8-8609-4A39-8DCC-62D7AB5D9C22}" dt="2024-05-15T18:33:20.270" v="3069" actId="14100"/>
          <ac:cxnSpMkLst>
            <pc:docMk/>
            <pc:sldMk cId="3936366928" sldId="265"/>
            <ac:cxnSpMk id="9" creationId="{701E3B15-8A35-05B4-A9A0-61584B6183F6}"/>
          </ac:cxnSpMkLst>
        </pc:cxnChg>
      </pc:sldChg>
      <pc:sldChg chg="addSp modSp add mod">
        <pc:chgData name="Raymer, Michael L." userId="96c2fb1d-e79c-4ca3-9876-783e98fdd04a" providerId="ADAL" clId="{228BB2D8-8609-4A39-8DCC-62D7AB5D9C22}" dt="2024-05-17T14:59:23.437" v="6851" actId="208"/>
        <pc:sldMkLst>
          <pc:docMk/>
          <pc:sldMk cId="363941420" sldId="266"/>
        </pc:sldMkLst>
        <pc:spChg chg="mod">
          <ac:chgData name="Raymer, Michael L." userId="96c2fb1d-e79c-4ca3-9876-783e98fdd04a" providerId="ADAL" clId="{228BB2D8-8609-4A39-8DCC-62D7AB5D9C22}" dt="2024-05-17T14:57:23.696" v="6831" actId="20577"/>
          <ac:spMkLst>
            <pc:docMk/>
            <pc:sldMk cId="363941420" sldId="266"/>
            <ac:spMk id="2" creationId="{FBD53FC6-9640-911D-5413-265B9A4D0FB8}"/>
          </ac:spMkLst>
        </pc:spChg>
        <pc:spChg chg="mod">
          <ac:chgData name="Raymer, Michael L." userId="96c2fb1d-e79c-4ca3-9876-783e98fdd04a" providerId="ADAL" clId="{228BB2D8-8609-4A39-8DCC-62D7AB5D9C22}" dt="2024-05-17T14:58:27.617" v="6841" actId="1076"/>
          <ac:spMkLst>
            <pc:docMk/>
            <pc:sldMk cId="363941420" sldId="266"/>
            <ac:spMk id="34" creationId="{A5DE1D7D-FEBE-6B1A-4FF3-0FD76302D8C2}"/>
          </ac:spMkLst>
        </pc:spChg>
        <pc:spChg chg="mod">
          <ac:chgData name="Raymer, Michael L." userId="96c2fb1d-e79c-4ca3-9876-783e98fdd04a" providerId="ADAL" clId="{228BB2D8-8609-4A39-8DCC-62D7AB5D9C22}" dt="2024-05-17T14:58:49.016" v="6849" actId="1076"/>
          <ac:spMkLst>
            <pc:docMk/>
            <pc:sldMk cId="363941420" sldId="266"/>
            <ac:spMk id="35" creationId="{9FBFFC05-C51E-FBCA-1E3E-2EF79F33836A}"/>
          </ac:spMkLst>
        </pc:spChg>
        <pc:inkChg chg="add mod">
          <ac:chgData name="Raymer, Michael L." userId="96c2fb1d-e79c-4ca3-9876-783e98fdd04a" providerId="ADAL" clId="{228BB2D8-8609-4A39-8DCC-62D7AB5D9C22}" dt="2024-05-17T14:58:09.121" v="6833" actId="1076"/>
          <ac:inkMkLst>
            <pc:docMk/>
            <pc:sldMk cId="363941420" sldId="266"/>
            <ac:inkMk id="8" creationId="{F4523CD6-1465-2062-1575-F0962AD84C00}"/>
          </ac:inkMkLst>
        </pc:inkChg>
        <pc:inkChg chg="add mod">
          <ac:chgData name="Raymer, Michael L." userId="96c2fb1d-e79c-4ca3-9876-783e98fdd04a" providerId="ADAL" clId="{228BB2D8-8609-4A39-8DCC-62D7AB5D9C22}" dt="2024-05-17T14:58:34.321" v="6842" actId="571"/>
          <ac:inkMkLst>
            <pc:docMk/>
            <pc:sldMk cId="363941420" sldId="266"/>
            <ac:inkMk id="31" creationId="{E218D328-A2A7-0564-DD26-0BA402E512DC}"/>
          </ac:inkMkLst>
        </pc:inkChg>
        <pc:cxnChg chg="mod">
          <ac:chgData name="Raymer, Michael L." userId="96c2fb1d-e79c-4ca3-9876-783e98fdd04a" providerId="ADAL" clId="{228BB2D8-8609-4A39-8DCC-62D7AB5D9C22}" dt="2024-05-17T14:59:23.437" v="6851" actId="208"/>
          <ac:cxnSpMkLst>
            <pc:docMk/>
            <pc:sldMk cId="363941420" sldId="266"/>
            <ac:cxnSpMk id="37" creationId="{2623B03D-5C7B-49C9-F0FA-BA08962207A6}"/>
          </ac:cxnSpMkLst>
        </pc:cxnChg>
        <pc:cxnChg chg="mod">
          <ac:chgData name="Raymer, Michael L." userId="96c2fb1d-e79c-4ca3-9876-783e98fdd04a" providerId="ADAL" clId="{228BB2D8-8609-4A39-8DCC-62D7AB5D9C22}" dt="2024-05-17T14:59:23.437" v="6851" actId="208"/>
          <ac:cxnSpMkLst>
            <pc:docMk/>
            <pc:sldMk cId="363941420" sldId="266"/>
            <ac:cxnSpMk id="38" creationId="{8A20E44C-28D2-D6EA-4901-6C2064FB5EC5}"/>
          </ac:cxnSpMkLst>
        </pc:cxnChg>
      </pc:sldChg>
      <pc:sldChg chg="addSp delSp modSp new del mod modAnim">
        <pc:chgData name="Raymer, Michael L." userId="96c2fb1d-e79c-4ca3-9876-783e98fdd04a" providerId="ADAL" clId="{228BB2D8-8609-4A39-8DCC-62D7AB5D9C22}" dt="2024-05-16T17:00:28.319" v="5323" actId="47"/>
        <pc:sldMkLst>
          <pc:docMk/>
          <pc:sldMk cId="3778132090" sldId="266"/>
        </pc:sldMkLst>
        <pc:spChg chg="mod">
          <ac:chgData name="Raymer, Michael L." userId="96c2fb1d-e79c-4ca3-9876-783e98fdd04a" providerId="ADAL" clId="{228BB2D8-8609-4A39-8DCC-62D7AB5D9C22}" dt="2024-05-15T18:35:56.424" v="3102" actId="20577"/>
          <ac:spMkLst>
            <pc:docMk/>
            <pc:sldMk cId="3778132090" sldId="266"/>
            <ac:spMk id="2" creationId="{C853879B-48FC-DB23-507A-75560923126B}"/>
          </ac:spMkLst>
        </pc:spChg>
        <pc:spChg chg="add del mod">
          <ac:chgData name="Raymer, Michael L." userId="96c2fb1d-e79c-4ca3-9876-783e98fdd04a" providerId="ADAL" clId="{228BB2D8-8609-4A39-8DCC-62D7AB5D9C22}" dt="2024-05-16T14:17:24.688" v="4038" actId="478"/>
          <ac:spMkLst>
            <pc:docMk/>
            <pc:sldMk cId="3778132090" sldId="266"/>
            <ac:spMk id="5" creationId="{5E159C3B-1186-9E5F-0418-1C9D07CF1062}"/>
          </ac:spMkLst>
        </pc:spChg>
        <pc:spChg chg="add mod">
          <ac:chgData name="Raymer, Michael L." userId="96c2fb1d-e79c-4ca3-9876-783e98fdd04a" providerId="ADAL" clId="{228BB2D8-8609-4A39-8DCC-62D7AB5D9C22}" dt="2024-05-16T14:19:37.910" v="4071" actId="20577"/>
          <ac:spMkLst>
            <pc:docMk/>
            <pc:sldMk cId="3778132090" sldId="266"/>
            <ac:spMk id="6" creationId="{B7A63F43-71E1-6695-FA28-BF6229C0F9A7}"/>
          </ac:spMkLst>
        </pc:spChg>
        <pc:spChg chg="add mod">
          <ac:chgData name="Raymer, Michael L." userId="96c2fb1d-e79c-4ca3-9876-783e98fdd04a" providerId="ADAL" clId="{228BB2D8-8609-4A39-8DCC-62D7AB5D9C22}" dt="2024-05-16T14:19:47.977" v="4072" actId="1076"/>
          <ac:spMkLst>
            <pc:docMk/>
            <pc:sldMk cId="3778132090" sldId="266"/>
            <ac:spMk id="7" creationId="{4F59DC5C-41EE-7219-20DD-2F914258542B}"/>
          </ac:spMkLst>
        </pc:sp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3924551755" sldId="266"/>
        </pc:sldMkLst>
      </pc:sldChg>
      <pc:sldChg chg="addSp delSp modSp new mod">
        <pc:chgData name="Raymer, Michael L." userId="96c2fb1d-e79c-4ca3-9876-783e98fdd04a" providerId="ADAL" clId="{228BB2D8-8609-4A39-8DCC-62D7AB5D9C22}" dt="2024-05-17T16:53:52.555" v="7572" actId="20577"/>
        <pc:sldMkLst>
          <pc:docMk/>
          <pc:sldMk cId="685785620" sldId="267"/>
        </pc:sldMkLst>
        <pc:spChg chg="mod">
          <ac:chgData name="Raymer, Michael L." userId="96c2fb1d-e79c-4ca3-9876-783e98fdd04a" providerId="ADAL" clId="{228BB2D8-8609-4A39-8DCC-62D7AB5D9C22}" dt="2024-05-17T16:53:52.555" v="7572" actId="20577"/>
          <ac:spMkLst>
            <pc:docMk/>
            <pc:sldMk cId="685785620" sldId="267"/>
            <ac:spMk id="2" creationId="{E6459447-4ADD-D09B-3AE7-0385888E42E2}"/>
          </ac:spMkLst>
        </pc:spChg>
        <pc:spChg chg="add mod">
          <ac:chgData name="Raymer, Michael L." userId="96c2fb1d-e79c-4ca3-9876-783e98fdd04a" providerId="ADAL" clId="{228BB2D8-8609-4A39-8DCC-62D7AB5D9C22}" dt="2024-05-17T16:27:17.322" v="7137" actId="1076"/>
          <ac:spMkLst>
            <pc:docMk/>
            <pc:sldMk cId="685785620" sldId="267"/>
            <ac:spMk id="6" creationId="{8D46A12A-5D16-FED8-65E4-3FCC84A5552C}"/>
          </ac:spMkLst>
        </pc:spChg>
        <pc:spChg chg="mod">
          <ac:chgData name="Raymer, Michael L." userId="96c2fb1d-e79c-4ca3-9876-783e98fdd04a" providerId="ADAL" clId="{228BB2D8-8609-4A39-8DCC-62D7AB5D9C22}" dt="2024-05-17T15:07:16.310" v="6966"/>
          <ac:spMkLst>
            <pc:docMk/>
            <pc:sldMk cId="685785620" sldId="267"/>
            <ac:spMk id="9" creationId="{DA5BD8C1-A0A0-3195-49B5-33A1BA5D823E}"/>
          </ac:spMkLst>
        </pc:spChg>
        <pc:spChg chg="mod">
          <ac:chgData name="Raymer, Michael L." userId="96c2fb1d-e79c-4ca3-9876-783e98fdd04a" providerId="ADAL" clId="{228BB2D8-8609-4A39-8DCC-62D7AB5D9C22}" dt="2024-05-17T15:07:16.310" v="6966"/>
          <ac:spMkLst>
            <pc:docMk/>
            <pc:sldMk cId="685785620" sldId="267"/>
            <ac:spMk id="10" creationId="{3D16E5D4-18E8-6971-AEB8-089116B78EE7}"/>
          </ac:spMkLst>
        </pc:spChg>
        <pc:spChg chg="mod">
          <ac:chgData name="Raymer, Michael L." userId="96c2fb1d-e79c-4ca3-9876-783e98fdd04a" providerId="ADAL" clId="{228BB2D8-8609-4A39-8DCC-62D7AB5D9C22}" dt="2024-05-17T15:07:16.310" v="6966"/>
          <ac:spMkLst>
            <pc:docMk/>
            <pc:sldMk cId="685785620" sldId="267"/>
            <ac:spMk id="13" creationId="{AAF67378-41D2-0AA5-26A5-5D43A78BEE71}"/>
          </ac:spMkLst>
        </pc:spChg>
        <pc:spChg chg="mod">
          <ac:chgData name="Raymer, Michael L." userId="96c2fb1d-e79c-4ca3-9876-783e98fdd04a" providerId="ADAL" clId="{228BB2D8-8609-4A39-8DCC-62D7AB5D9C22}" dt="2024-05-17T15:07:16.310" v="6966"/>
          <ac:spMkLst>
            <pc:docMk/>
            <pc:sldMk cId="685785620" sldId="267"/>
            <ac:spMk id="14" creationId="{CA26A92F-00DB-BA51-7C79-ACF77BCB83D2}"/>
          </ac:spMkLst>
        </pc:spChg>
        <pc:spChg chg="mod">
          <ac:chgData name="Raymer, Michael L." userId="96c2fb1d-e79c-4ca3-9876-783e98fdd04a" providerId="ADAL" clId="{228BB2D8-8609-4A39-8DCC-62D7AB5D9C22}" dt="2024-05-17T15:07:16.310" v="6966"/>
          <ac:spMkLst>
            <pc:docMk/>
            <pc:sldMk cId="685785620" sldId="267"/>
            <ac:spMk id="17" creationId="{732E8E5C-D6FF-DE13-0945-E9A0E963D060}"/>
          </ac:spMkLst>
        </pc:spChg>
        <pc:spChg chg="mod">
          <ac:chgData name="Raymer, Michael L." userId="96c2fb1d-e79c-4ca3-9876-783e98fdd04a" providerId="ADAL" clId="{228BB2D8-8609-4A39-8DCC-62D7AB5D9C22}" dt="2024-05-17T15:07:16.310" v="6966"/>
          <ac:spMkLst>
            <pc:docMk/>
            <pc:sldMk cId="685785620" sldId="267"/>
            <ac:spMk id="18" creationId="{AB499DC9-AF1A-01E4-480C-A1B748C66AEE}"/>
          </ac:spMkLst>
        </pc:spChg>
        <pc:spChg chg="mod">
          <ac:chgData name="Raymer, Michael L." userId="96c2fb1d-e79c-4ca3-9876-783e98fdd04a" providerId="ADAL" clId="{228BB2D8-8609-4A39-8DCC-62D7AB5D9C22}" dt="2024-05-17T15:07:16.310" v="6966"/>
          <ac:spMkLst>
            <pc:docMk/>
            <pc:sldMk cId="685785620" sldId="267"/>
            <ac:spMk id="21" creationId="{42AE5A77-CEDB-F7EC-CC06-6B5768571D84}"/>
          </ac:spMkLst>
        </pc:spChg>
        <pc:spChg chg="mod">
          <ac:chgData name="Raymer, Michael L." userId="96c2fb1d-e79c-4ca3-9876-783e98fdd04a" providerId="ADAL" clId="{228BB2D8-8609-4A39-8DCC-62D7AB5D9C22}" dt="2024-05-17T15:07:16.310" v="6966"/>
          <ac:spMkLst>
            <pc:docMk/>
            <pc:sldMk cId="685785620" sldId="267"/>
            <ac:spMk id="22" creationId="{E97231B1-7749-0C8F-2577-03FDF76EA863}"/>
          </ac:spMkLst>
        </pc:spChg>
        <pc:spChg chg="mod">
          <ac:chgData name="Raymer, Michael L." userId="96c2fb1d-e79c-4ca3-9876-783e98fdd04a" providerId="ADAL" clId="{228BB2D8-8609-4A39-8DCC-62D7AB5D9C22}" dt="2024-05-17T15:07:16.310" v="6966"/>
          <ac:spMkLst>
            <pc:docMk/>
            <pc:sldMk cId="685785620" sldId="267"/>
            <ac:spMk id="25" creationId="{DA2C629C-B6FE-4631-D47A-2E1AF5798098}"/>
          </ac:spMkLst>
        </pc:spChg>
        <pc:spChg chg="mod">
          <ac:chgData name="Raymer, Michael L." userId="96c2fb1d-e79c-4ca3-9876-783e98fdd04a" providerId="ADAL" clId="{228BB2D8-8609-4A39-8DCC-62D7AB5D9C22}" dt="2024-05-17T15:07:16.310" v="6966"/>
          <ac:spMkLst>
            <pc:docMk/>
            <pc:sldMk cId="685785620" sldId="267"/>
            <ac:spMk id="26" creationId="{25818F47-3775-4972-46FA-B8D5E0ED016A}"/>
          </ac:spMkLst>
        </pc:spChg>
        <pc:spChg chg="add del mod">
          <ac:chgData name="Raymer, Michael L." userId="96c2fb1d-e79c-4ca3-9876-783e98fdd04a" providerId="ADAL" clId="{228BB2D8-8609-4A39-8DCC-62D7AB5D9C22}" dt="2024-05-17T15:09:05.978" v="7046" actId="478"/>
          <ac:spMkLst>
            <pc:docMk/>
            <pc:sldMk cId="685785620" sldId="267"/>
            <ac:spMk id="31" creationId="{5FDE31CC-2263-2D78-17BB-1FB9BCF569C1}"/>
          </ac:spMkLst>
        </pc:spChg>
        <pc:spChg chg="add mod">
          <ac:chgData name="Raymer, Michael L." userId="96c2fb1d-e79c-4ca3-9876-783e98fdd04a" providerId="ADAL" clId="{228BB2D8-8609-4A39-8DCC-62D7AB5D9C22}" dt="2024-05-17T15:09:29.180" v="7051" actId="164"/>
          <ac:spMkLst>
            <pc:docMk/>
            <pc:sldMk cId="685785620" sldId="267"/>
            <ac:spMk id="32" creationId="{2A03E87D-3B7C-BD01-4890-6A5CFFD2B473}"/>
          </ac:spMkLst>
        </pc:spChg>
        <pc:spChg chg="add mod">
          <ac:chgData name="Raymer, Michael L." userId="96c2fb1d-e79c-4ca3-9876-783e98fdd04a" providerId="ADAL" clId="{228BB2D8-8609-4A39-8DCC-62D7AB5D9C22}" dt="2024-05-17T15:11:43.753" v="7087" actId="1076"/>
          <ac:spMkLst>
            <pc:docMk/>
            <pc:sldMk cId="685785620" sldId="267"/>
            <ac:spMk id="34" creationId="{9ADBB588-99E3-346C-479D-19C65D6EBFCD}"/>
          </ac:spMkLst>
        </pc:spChg>
        <pc:spChg chg="mod">
          <ac:chgData name="Raymer, Michael L." userId="96c2fb1d-e79c-4ca3-9876-783e98fdd04a" providerId="ADAL" clId="{228BB2D8-8609-4A39-8DCC-62D7AB5D9C22}" dt="2024-05-17T15:09:46.775" v="7057" actId="571"/>
          <ac:spMkLst>
            <pc:docMk/>
            <pc:sldMk cId="685785620" sldId="267"/>
            <ac:spMk id="40" creationId="{1586261C-3E05-FC52-1FC4-C05DBB096816}"/>
          </ac:spMkLst>
        </pc:spChg>
        <pc:spChg chg="add mod">
          <ac:chgData name="Raymer, Michael L." userId="96c2fb1d-e79c-4ca3-9876-783e98fdd04a" providerId="ADAL" clId="{228BB2D8-8609-4A39-8DCC-62D7AB5D9C22}" dt="2024-05-17T15:10:36.815" v="7078" actId="1076"/>
          <ac:spMkLst>
            <pc:docMk/>
            <pc:sldMk cId="685785620" sldId="267"/>
            <ac:spMk id="44" creationId="{C8845580-E9CE-8379-6B79-BE573643307D}"/>
          </ac:spMkLst>
        </pc:spChg>
        <pc:spChg chg="add mod">
          <ac:chgData name="Raymer, Michael L." userId="96c2fb1d-e79c-4ca3-9876-783e98fdd04a" providerId="ADAL" clId="{228BB2D8-8609-4A39-8DCC-62D7AB5D9C22}" dt="2024-05-17T15:10:41.232" v="7079" actId="571"/>
          <ac:spMkLst>
            <pc:docMk/>
            <pc:sldMk cId="685785620" sldId="267"/>
            <ac:spMk id="45" creationId="{2879AA91-76B4-A869-3AFE-BCB1687361F8}"/>
          </ac:spMkLst>
        </pc:spChg>
        <pc:spChg chg="add mod">
          <ac:chgData name="Raymer, Michael L." userId="96c2fb1d-e79c-4ca3-9876-783e98fdd04a" providerId="ADAL" clId="{228BB2D8-8609-4A39-8DCC-62D7AB5D9C22}" dt="2024-05-17T16:27:43.826" v="7140" actId="14100"/>
          <ac:spMkLst>
            <pc:docMk/>
            <pc:sldMk cId="685785620" sldId="267"/>
            <ac:spMk id="61" creationId="{39217BF8-66CE-F2E6-C4F6-C62B30D1F617}"/>
          </ac:spMkLst>
        </pc:spChg>
        <pc:spChg chg="add mod">
          <ac:chgData name="Raymer, Michael L." userId="96c2fb1d-e79c-4ca3-9876-783e98fdd04a" providerId="ADAL" clId="{228BB2D8-8609-4A39-8DCC-62D7AB5D9C22}" dt="2024-05-17T16:27:21.466" v="7138" actId="1076"/>
          <ac:spMkLst>
            <pc:docMk/>
            <pc:sldMk cId="685785620" sldId="267"/>
            <ac:spMk id="62" creationId="{B3FD4D92-A656-445D-286B-EB1723AEB4AF}"/>
          </ac:spMkLst>
        </pc:spChg>
        <pc:spChg chg="add del mod">
          <ac:chgData name="Raymer, Michael L." userId="96c2fb1d-e79c-4ca3-9876-783e98fdd04a" providerId="ADAL" clId="{228BB2D8-8609-4A39-8DCC-62D7AB5D9C22}" dt="2024-05-17T16:27:27.569" v="7139" actId="478"/>
          <ac:spMkLst>
            <pc:docMk/>
            <pc:sldMk cId="685785620" sldId="267"/>
            <ac:spMk id="63" creationId="{1F0F0614-9B17-8F31-FF28-82CDDCD60A3B}"/>
          </ac:spMkLst>
        </pc:spChg>
        <pc:grpChg chg="add mod">
          <ac:chgData name="Raymer, Michael L." userId="96c2fb1d-e79c-4ca3-9876-783e98fdd04a" providerId="ADAL" clId="{228BB2D8-8609-4A39-8DCC-62D7AB5D9C22}" dt="2024-05-17T15:07:19.870" v="6978" actId="1038"/>
          <ac:grpSpMkLst>
            <pc:docMk/>
            <pc:sldMk cId="685785620" sldId="267"/>
            <ac:grpSpMk id="8" creationId="{16A019A3-3A0A-D537-A8BD-138EDA8A8230}"/>
          </ac:grpSpMkLst>
        </pc:grpChg>
        <pc:grpChg chg="add mod">
          <ac:chgData name="Raymer, Michael L." userId="96c2fb1d-e79c-4ca3-9876-783e98fdd04a" providerId="ADAL" clId="{228BB2D8-8609-4A39-8DCC-62D7AB5D9C22}" dt="2024-05-17T15:07:19.870" v="6978" actId="1038"/>
          <ac:grpSpMkLst>
            <pc:docMk/>
            <pc:sldMk cId="685785620" sldId="267"/>
            <ac:grpSpMk id="12" creationId="{906F824B-5028-E803-DC1C-F1C1BA2E9BEA}"/>
          </ac:grpSpMkLst>
        </pc:grpChg>
        <pc:grpChg chg="add mod">
          <ac:chgData name="Raymer, Michael L." userId="96c2fb1d-e79c-4ca3-9876-783e98fdd04a" providerId="ADAL" clId="{228BB2D8-8609-4A39-8DCC-62D7AB5D9C22}" dt="2024-05-17T15:07:19.870" v="6978" actId="1038"/>
          <ac:grpSpMkLst>
            <pc:docMk/>
            <pc:sldMk cId="685785620" sldId="267"/>
            <ac:grpSpMk id="16" creationId="{E68D5178-28F9-543A-561D-2FBC4F284729}"/>
          </ac:grpSpMkLst>
        </pc:grpChg>
        <pc:grpChg chg="add mod">
          <ac:chgData name="Raymer, Michael L." userId="96c2fb1d-e79c-4ca3-9876-783e98fdd04a" providerId="ADAL" clId="{228BB2D8-8609-4A39-8DCC-62D7AB5D9C22}" dt="2024-05-17T15:07:19.870" v="6978" actId="1038"/>
          <ac:grpSpMkLst>
            <pc:docMk/>
            <pc:sldMk cId="685785620" sldId="267"/>
            <ac:grpSpMk id="20" creationId="{A6C43027-4A53-7B4D-4785-D13FA9C06DF0}"/>
          </ac:grpSpMkLst>
        </pc:grpChg>
        <pc:grpChg chg="add mod">
          <ac:chgData name="Raymer, Michael L." userId="96c2fb1d-e79c-4ca3-9876-783e98fdd04a" providerId="ADAL" clId="{228BB2D8-8609-4A39-8DCC-62D7AB5D9C22}" dt="2024-05-17T15:07:19.870" v="6978" actId="1038"/>
          <ac:grpSpMkLst>
            <pc:docMk/>
            <pc:sldMk cId="685785620" sldId="267"/>
            <ac:grpSpMk id="24" creationId="{46A3D906-8192-89DA-13A5-33504FF5CA40}"/>
          </ac:grpSpMkLst>
        </pc:grpChg>
        <pc:grpChg chg="add mod">
          <ac:chgData name="Raymer, Michael L." userId="96c2fb1d-e79c-4ca3-9876-783e98fdd04a" providerId="ADAL" clId="{228BB2D8-8609-4A39-8DCC-62D7AB5D9C22}" dt="2024-05-17T15:10:03.887" v="7063" actId="1076"/>
          <ac:grpSpMkLst>
            <pc:docMk/>
            <pc:sldMk cId="685785620" sldId="267"/>
            <ac:grpSpMk id="35" creationId="{5A80C9EC-0FA2-965E-C1A2-BB901AE15E83}"/>
          </ac:grpSpMkLst>
        </pc:grpChg>
        <pc:grpChg chg="add mod">
          <ac:chgData name="Raymer, Michael L." userId="96c2fb1d-e79c-4ca3-9876-783e98fdd04a" providerId="ADAL" clId="{228BB2D8-8609-4A39-8DCC-62D7AB5D9C22}" dt="2024-05-17T15:10:01.881" v="7062" actId="1076"/>
          <ac:grpSpMkLst>
            <pc:docMk/>
            <pc:sldMk cId="685785620" sldId="267"/>
            <ac:grpSpMk id="38" creationId="{116F9A05-4162-DCA6-EB5E-E020EBD5ABCA}"/>
          </ac:grpSpMkLst>
        </pc:grpChg>
        <pc:graphicFrameChg chg="add mod modGraphic">
          <ac:chgData name="Raymer, Michael L." userId="96c2fb1d-e79c-4ca3-9876-783e98fdd04a" providerId="ADAL" clId="{228BB2D8-8609-4A39-8DCC-62D7AB5D9C22}" dt="2024-05-17T15:10:49.948" v="7082" actId="1035"/>
          <ac:graphicFrameMkLst>
            <pc:docMk/>
            <pc:sldMk cId="685785620" sldId="267"/>
            <ac:graphicFrameMk id="5" creationId="{C83A86D7-E9BA-3BDF-4EF7-6BE331CA1EE7}"/>
          </ac:graphicFrameMkLst>
        </pc:graphicFrameChg>
        <pc:inkChg chg="add del mod">
          <ac:chgData name="Raymer, Michael L." userId="96c2fb1d-e79c-4ca3-9876-783e98fdd04a" providerId="ADAL" clId="{228BB2D8-8609-4A39-8DCC-62D7AB5D9C22}" dt="2024-05-17T15:08:59.072" v="7044" actId="478"/>
          <ac:inkMkLst>
            <pc:docMk/>
            <pc:sldMk cId="685785620" sldId="267"/>
            <ac:inkMk id="29" creationId="{7CC10951-92F2-9284-6BCE-3E0FBCE35712}"/>
          </ac:inkMkLst>
        </pc:inkChg>
        <pc:inkChg chg="add mod">
          <ac:chgData name="Raymer, Michael L." userId="96c2fb1d-e79c-4ca3-9876-783e98fdd04a" providerId="ADAL" clId="{228BB2D8-8609-4A39-8DCC-62D7AB5D9C22}" dt="2024-05-17T15:09:29.180" v="7051" actId="164"/>
          <ac:inkMkLst>
            <pc:docMk/>
            <pc:sldMk cId="685785620" sldId="267"/>
            <ac:inkMk id="30" creationId="{0968EBF7-A2CD-01CA-F465-AA021BCD79EF}"/>
          </ac:inkMkLst>
        </pc:inkChg>
        <pc:inkChg chg="add mod">
          <ac:chgData name="Raymer, Michael L." userId="96c2fb1d-e79c-4ca3-9876-783e98fdd04a" providerId="ADAL" clId="{228BB2D8-8609-4A39-8DCC-62D7AB5D9C22}" dt="2024-05-17T15:11:43.753" v="7087" actId="1076"/>
          <ac:inkMkLst>
            <pc:docMk/>
            <pc:sldMk cId="685785620" sldId="267"/>
            <ac:inkMk id="33" creationId="{2B09C12E-0A2E-B540-5E98-2F9A3CE9C360}"/>
          </ac:inkMkLst>
        </pc:inkChg>
        <pc:inkChg chg="mod">
          <ac:chgData name="Raymer, Michael L." userId="96c2fb1d-e79c-4ca3-9876-783e98fdd04a" providerId="ADAL" clId="{228BB2D8-8609-4A39-8DCC-62D7AB5D9C22}" dt="2024-05-17T15:09:46.775" v="7057" actId="571"/>
          <ac:inkMkLst>
            <pc:docMk/>
            <pc:sldMk cId="685785620" sldId="267"/>
            <ac:inkMk id="39" creationId="{356B247B-4694-ABD7-00DD-E63583387CEA}"/>
          </ac:inkMkLst>
        </pc:inkChg>
        <pc:cxnChg chg="add mod">
          <ac:chgData name="Raymer, Michael L." userId="96c2fb1d-e79c-4ca3-9876-783e98fdd04a" providerId="ADAL" clId="{228BB2D8-8609-4A39-8DCC-62D7AB5D9C22}" dt="2024-05-17T16:27:17.322" v="7137" actId="1076"/>
          <ac:cxnSpMkLst>
            <pc:docMk/>
            <pc:sldMk cId="685785620" sldId="267"/>
            <ac:cxnSpMk id="7" creationId="{E913532F-3403-1A94-5B49-4135F8FBBAB7}"/>
          </ac:cxnSpMkLst>
        </pc:cxnChg>
        <pc:cxnChg chg="add mod">
          <ac:chgData name="Raymer, Michael L." userId="96c2fb1d-e79c-4ca3-9876-783e98fdd04a" providerId="ADAL" clId="{228BB2D8-8609-4A39-8DCC-62D7AB5D9C22}" dt="2024-05-17T15:07:19.870" v="6978" actId="1038"/>
          <ac:cxnSpMkLst>
            <pc:docMk/>
            <pc:sldMk cId="685785620" sldId="267"/>
            <ac:cxnSpMk id="11" creationId="{C7CD0AAB-FF6A-AD56-D428-8A0795F7C00D}"/>
          </ac:cxnSpMkLst>
        </pc:cxnChg>
        <pc:cxnChg chg="add mod">
          <ac:chgData name="Raymer, Michael L." userId="96c2fb1d-e79c-4ca3-9876-783e98fdd04a" providerId="ADAL" clId="{228BB2D8-8609-4A39-8DCC-62D7AB5D9C22}" dt="2024-05-17T15:07:19.870" v="6978" actId="1038"/>
          <ac:cxnSpMkLst>
            <pc:docMk/>
            <pc:sldMk cId="685785620" sldId="267"/>
            <ac:cxnSpMk id="15" creationId="{7EC298AF-0BA3-8838-48F3-493ABB879421}"/>
          </ac:cxnSpMkLst>
        </pc:cxnChg>
        <pc:cxnChg chg="add mod">
          <ac:chgData name="Raymer, Michael L." userId="96c2fb1d-e79c-4ca3-9876-783e98fdd04a" providerId="ADAL" clId="{228BB2D8-8609-4A39-8DCC-62D7AB5D9C22}" dt="2024-05-17T15:07:19.870" v="6978" actId="1038"/>
          <ac:cxnSpMkLst>
            <pc:docMk/>
            <pc:sldMk cId="685785620" sldId="267"/>
            <ac:cxnSpMk id="19" creationId="{B0D2DFEE-2225-DCA6-AB66-45A3C09C532F}"/>
          </ac:cxnSpMkLst>
        </pc:cxnChg>
        <pc:cxnChg chg="add mod">
          <ac:chgData name="Raymer, Michael L." userId="96c2fb1d-e79c-4ca3-9876-783e98fdd04a" providerId="ADAL" clId="{228BB2D8-8609-4A39-8DCC-62D7AB5D9C22}" dt="2024-05-17T15:07:19.870" v="6978" actId="1038"/>
          <ac:cxnSpMkLst>
            <pc:docMk/>
            <pc:sldMk cId="685785620" sldId="267"/>
            <ac:cxnSpMk id="23" creationId="{BAE60AA5-8C7F-46D7-6FD4-8F6381E4B70D}"/>
          </ac:cxnSpMkLst>
        </pc:cxnChg>
        <pc:cxnChg chg="add del mod">
          <ac:chgData name="Raymer, Michael L." userId="96c2fb1d-e79c-4ca3-9876-783e98fdd04a" providerId="ADAL" clId="{228BB2D8-8609-4A39-8DCC-62D7AB5D9C22}" dt="2024-05-17T15:09:42.099" v="7055" actId="478"/>
          <ac:cxnSpMkLst>
            <pc:docMk/>
            <pc:sldMk cId="685785620" sldId="267"/>
            <ac:cxnSpMk id="27" creationId="{C88E3C92-A390-4FE8-BD2C-918F306FA608}"/>
          </ac:cxnSpMkLst>
        </pc:cxnChg>
        <pc:cxnChg chg="add mod">
          <ac:chgData name="Raymer, Michael L." userId="96c2fb1d-e79c-4ca3-9876-783e98fdd04a" providerId="ADAL" clId="{228BB2D8-8609-4A39-8DCC-62D7AB5D9C22}" dt="2024-05-17T15:10:08.663" v="7064" actId="14100"/>
          <ac:cxnSpMkLst>
            <pc:docMk/>
            <pc:sldMk cId="685785620" sldId="267"/>
            <ac:cxnSpMk id="28" creationId="{00FD6DD8-EBB7-341A-454D-7AFAD8B5AC7B}"/>
          </ac:cxnSpMkLst>
        </pc:cxnChg>
        <pc:cxnChg chg="add mod">
          <ac:chgData name="Raymer, Michael L." userId="96c2fb1d-e79c-4ca3-9876-783e98fdd04a" providerId="ADAL" clId="{228BB2D8-8609-4A39-8DCC-62D7AB5D9C22}" dt="2024-05-17T15:10:01.881" v="7062" actId="1076"/>
          <ac:cxnSpMkLst>
            <pc:docMk/>
            <pc:sldMk cId="685785620" sldId="267"/>
            <ac:cxnSpMk id="37" creationId="{2428920F-993A-25E2-D53A-C38E7402D4A4}"/>
          </ac:cxnSpMkLst>
        </pc:cxnChg>
        <pc:cxnChg chg="add del mod">
          <ac:chgData name="Raymer, Michael L." userId="96c2fb1d-e79c-4ca3-9876-783e98fdd04a" providerId="ADAL" clId="{228BB2D8-8609-4A39-8DCC-62D7AB5D9C22}" dt="2024-05-17T15:11:35.963" v="7086" actId="478"/>
          <ac:cxnSpMkLst>
            <pc:docMk/>
            <pc:sldMk cId="685785620" sldId="267"/>
            <ac:cxnSpMk id="47" creationId="{DB8D5EF8-A466-15AE-1B1E-F236EA688D7D}"/>
          </ac:cxnSpMkLst>
        </pc:cxnChg>
        <pc:cxnChg chg="add mod">
          <ac:chgData name="Raymer, Michael L." userId="96c2fb1d-e79c-4ca3-9876-783e98fdd04a" providerId="ADAL" clId="{228BB2D8-8609-4A39-8DCC-62D7AB5D9C22}" dt="2024-05-17T16:26:42.124" v="7134" actId="14100"/>
          <ac:cxnSpMkLst>
            <pc:docMk/>
            <pc:sldMk cId="685785620" sldId="267"/>
            <ac:cxnSpMk id="51" creationId="{1F503DB5-2B69-B75B-C094-239BEB8025CA}"/>
          </ac:cxnSpMkLst>
        </pc:cxnChg>
        <pc:cxnChg chg="add del mod">
          <ac:chgData name="Raymer, Michael L." userId="96c2fb1d-e79c-4ca3-9876-783e98fdd04a" providerId="ADAL" clId="{228BB2D8-8609-4A39-8DCC-62D7AB5D9C22}" dt="2024-05-17T16:24:13.040" v="7100" actId="478"/>
          <ac:cxnSpMkLst>
            <pc:docMk/>
            <pc:sldMk cId="685785620" sldId="267"/>
            <ac:cxnSpMk id="52" creationId="{C490CCD4-6EC7-BAAE-4CBA-13B4093F0062}"/>
          </ac:cxnSpMkLst>
        </pc:cxnChg>
      </pc:sldChg>
      <pc:sldChg chg="addSp modSp new del mod">
        <pc:chgData name="Raymer, Michael L." userId="96c2fb1d-e79c-4ca3-9876-783e98fdd04a" providerId="ADAL" clId="{228BB2D8-8609-4A39-8DCC-62D7AB5D9C22}" dt="2024-05-16T17:00:28.319" v="5323" actId="47"/>
        <pc:sldMkLst>
          <pc:docMk/>
          <pc:sldMk cId="758270813" sldId="267"/>
        </pc:sldMkLst>
        <pc:spChg chg="mod">
          <ac:chgData name="Raymer, Michael L." userId="96c2fb1d-e79c-4ca3-9876-783e98fdd04a" providerId="ADAL" clId="{228BB2D8-8609-4A39-8DCC-62D7AB5D9C22}" dt="2024-05-15T20:14:57.701" v="3156" actId="20577"/>
          <ac:spMkLst>
            <pc:docMk/>
            <pc:sldMk cId="758270813" sldId="267"/>
            <ac:spMk id="2" creationId="{87734F4D-F502-9B21-EBC4-0CEBDA920046}"/>
          </ac:spMkLst>
        </pc:spChg>
        <pc:spChg chg="add mod">
          <ac:chgData name="Raymer, Michael L." userId="96c2fb1d-e79c-4ca3-9876-783e98fdd04a" providerId="ADAL" clId="{228BB2D8-8609-4A39-8DCC-62D7AB5D9C22}" dt="2024-05-16T14:25:30.207" v="4077" actId="1076"/>
          <ac:spMkLst>
            <pc:docMk/>
            <pc:sldMk cId="758270813" sldId="267"/>
            <ac:spMk id="6" creationId="{1E0FF58F-9DE0-FB3D-939A-17EEB5417791}"/>
          </ac:spMkLst>
        </pc:spChg>
        <pc:spChg chg="add mod">
          <ac:chgData name="Raymer, Michael L." userId="96c2fb1d-e79c-4ca3-9876-783e98fdd04a" providerId="ADAL" clId="{228BB2D8-8609-4A39-8DCC-62D7AB5D9C22}" dt="2024-05-16T14:26:16.526" v="4168" actId="20577"/>
          <ac:spMkLst>
            <pc:docMk/>
            <pc:sldMk cId="758270813" sldId="267"/>
            <ac:spMk id="7" creationId="{416AF4CB-8871-F255-BCD4-067DDF8E0148}"/>
          </ac:spMkLst>
        </pc:spChg>
        <pc:cxnChg chg="add mod">
          <ac:chgData name="Raymer, Michael L." userId="96c2fb1d-e79c-4ca3-9876-783e98fdd04a" providerId="ADAL" clId="{228BB2D8-8609-4A39-8DCC-62D7AB5D9C22}" dt="2024-05-16T14:26:31.545" v="4170" actId="17032"/>
          <ac:cxnSpMkLst>
            <pc:docMk/>
            <pc:sldMk cId="758270813" sldId="267"/>
            <ac:cxnSpMk id="9" creationId="{A98B194F-3BC2-D931-04D4-92C866E5D78A}"/>
          </ac:cxnSpMkLst>
        </pc:cxn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3297777157" sldId="267"/>
        </pc:sldMkLst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861258910" sldId="268"/>
        </pc:sldMkLst>
      </pc:sldChg>
      <pc:sldChg chg="addSp modSp new add del mod addAnim delAnim modAnim">
        <pc:chgData name="Raymer, Michael L." userId="96c2fb1d-e79c-4ca3-9876-783e98fdd04a" providerId="ADAL" clId="{228BB2D8-8609-4A39-8DCC-62D7AB5D9C22}" dt="2024-05-16T17:00:28.319" v="5323" actId="47"/>
        <pc:sldMkLst>
          <pc:docMk/>
          <pc:sldMk cId="942288986" sldId="268"/>
        </pc:sldMkLst>
        <pc:spChg chg="mod">
          <ac:chgData name="Raymer, Michael L." userId="96c2fb1d-e79c-4ca3-9876-783e98fdd04a" providerId="ADAL" clId="{228BB2D8-8609-4A39-8DCC-62D7AB5D9C22}" dt="2024-05-16T16:45:46.020" v="5095" actId="20577"/>
          <ac:spMkLst>
            <pc:docMk/>
            <pc:sldMk cId="942288986" sldId="268"/>
            <ac:spMk id="2" creationId="{09312119-509E-C4A4-3B3B-800623A65648}"/>
          </ac:spMkLst>
        </pc:spChg>
        <pc:spChg chg="add mod">
          <ac:chgData name="Raymer, Michael L." userId="96c2fb1d-e79c-4ca3-9876-783e98fdd04a" providerId="ADAL" clId="{228BB2D8-8609-4A39-8DCC-62D7AB5D9C22}" dt="2024-05-16T16:27:30.796" v="4836" actId="1035"/>
          <ac:spMkLst>
            <pc:docMk/>
            <pc:sldMk cId="942288986" sldId="268"/>
            <ac:spMk id="7" creationId="{E28B90FC-3A24-C39F-23FD-B875AF482ED2}"/>
          </ac:spMkLst>
        </pc:spChg>
        <pc:graphicFrameChg chg="add mod modGraphic">
          <ac:chgData name="Raymer, Michael L." userId="96c2fb1d-e79c-4ca3-9876-783e98fdd04a" providerId="ADAL" clId="{228BB2D8-8609-4A39-8DCC-62D7AB5D9C22}" dt="2024-05-16T16:27:30.796" v="4836" actId="1035"/>
          <ac:graphicFrameMkLst>
            <pc:docMk/>
            <pc:sldMk cId="942288986" sldId="268"/>
            <ac:graphicFrameMk id="6" creationId="{8D0384C7-26E0-D677-35F2-A9F909707356}"/>
          </ac:graphicFrameMkLst>
        </pc:graphicFrameChg>
        <pc:picChg chg="add mod">
          <ac:chgData name="Raymer, Michael L." userId="96c2fb1d-e79c-4ca3-9876-783e98fdd04a" providerId="ADAL" clId="{228BB2D8-8609-4A39-8DCC-62D7AB5D9C22}" dt="2024-05-16T16:26:32.056" v="4772" actId="1076"/>
          <ac:picMkLst>
            <pc:docMk/>
            <pc:sldMk cId="942288986" sldId="268"/>
            <ac:picMk id="5" creationId="{DAA6F95A-D545-50A0-5327-6AE61C736D0A}"/>
          </ac:picMkLst>
        </pc:picChg>
      </pc:sldChg>
      <pc:sldChg chg="addSp delSp modSp new mod">
        <pc:chgData name="Raymer, Michael L." userId="96c2fb1d-e79c-4ca3-9876-783e98fdd04a" providerId="ADAL" clId="{228BB2D8-8609-4A39-8DCC-62D7AB5D9C22}" dt="2024-05-17T16:47:18.661" v="7491" actId="478"/>
        <pc:sldMkLst>
          <pc:docMk/>
          <pc:sldMk cId="2610835644" sldId="268"/>
        </pc:sldMkLst>
        <pc:spChg chg="mod">
          <ac:chgData name="Raymer, Michael L." userId="96c2fb1d-e79c-4ca3-9876-783e98fdd04a" providerId="ADAL" clId="{228BB2D8-8609-4A39-8DCC-62D7AB5D9C22}" dt="2024-05-17T16:42:13.662" v="7392" actId="20577"/>
          <ac:spMkLst>
            <pc:docMk/>
            <pc:sldMk cId="2610835644" sldId="268"/>
            <ac:spMk id="2" creationId="{2385B354-F05F-828C-4D87-91D7AA5048C7}"/>
          </ac:spMkLst>
        </pc:spChg>
        <pc:spChg chg="add mod">
          <ac:chgData name="Raymer, Michael L." userId="96c2fb1d-e79c-4ca3-9876-783e98fdd04a" providerId="ADAL" clId="{228BB2D8-8609-4A39-8DCC-62D7AB5D9C22}" dt="2024-05-17T16:40:07.428" v="7278" actId="1076"/>
          <ac:spMkLst>
            <pc:docMk/>
            <pc:sldMk cId="2610835644" sldId="268"/>
            <ac:spMk id="6" creationId="{9EACF9CB-708A-A8BC-976D-BCBDD71AA311}"/>
          </ac:spMkLst>
        </pc:spChg>
        <pc:spChg chg="add mod">
          <ac:chgData name="Raymer, Michael L." userId="96c2fb1d-e79c-4ca3-9876-783e98fdd04a" providerId="ADAL" clId="{228BB2D8-8609-4A39-8DCC-62D7AB5D9C22}" dt="2024-05-17T16:40:40.002" v="7304" actId="115"/>
          <ac:spMkLst>
            <pc:docMk/>
            <pc:sldMk cId="2610835644" sldId="268"/>
            <ac:spMk id="7" creationId="{5AB4F758-41FE-CFA5-E0B7-FC7FC203FF98}"/>
          </ac:spMkLst>
        </pc:spChg>
        <pc:spChg chg="add mod">
          <ac:chgData name="Raymer, Michael L." userId="96c2fb1d-e79c-4ca3-9876-783e98fdd04a" providerId="ADAL" clId="{228BB2D8-8609-4A39-8DCC-62D7AB5D9C22}" dt="2024-05-17T16:40:51.758" v="7319" actId="20577"/>
          <ac:spMkLst>
            <pc:docMk/>
            <pc:sldMk cId="2610835644" sldId="268"/>
            <ac:spMk id="8" creationId="{EE5BDBFE-CBEB-2D78-C5A1-EBE50B12CC15}"/>
          </ac:spMkLst>
        </pc:spChg>
        <pc:spChg chg="add mod">
          <ac:chgData name="Raymer, Michael L." userId="96c2fb1d-e79c-4ca3-9876-783e98fdd04a" providerId="ADAL" clId="{228BB2D8-8609-4A39-8DCC-62D7AB5D9C22}" dt="2024-05-17T16:41:13.370" v="7360"/>
          <ac:spMkLst>
            <pc:docMk/>
            <pc:sldMk cId="2610835644" sldId="268"/>
            <ac:spMk id="9" creationId="{E865F5FE-018F-43CD-1311-A9659CC186B5}"/>
          </ac:spMkLst>
        </pc:spChg>
        <pc:spChg chg="add del mod">
          <ac:chgData name="Raymer, Michael L." userId="96c2fb1d-e79c-4ca3-9876-783e98fdd04a" providerId="ADAL" clId="{228BB2D8-8609-4A39-8DCC-62D7AB5D9C22}" dt="2024-05-17T16:47:18.661" v="7491" actId="478"/>
          <ac:spMkLst>
            <pc:docMk/>
            <pc:sldMk cId="2610835644" sldId="268"/>
            <ac:spMk id="18" creationId="{FDF4A86F-BFA9-61F0-7413-D68C154192B9}"/>
          </ac:spMkLst>
        </pc:spChg>
        <pc:picChg chg="add mod">
          <ac:chgData name="Raymer, Michael L." userId="96c2fb1d-e79c-4ca3-9876-783e98fdd04a" providerId="ADAL" clId="{228BB2D8-8609-4A39-8DCC-62D7AB5D9C22}" dt="2024-05-17T16:39:11.198" v="7226"/>
          <ac:picMkLst>
            <pc:docMk/>
            <pc:sldMk cId="2610835644" sldId="268"/>
            <ac:picMk id="5" creationId="{B467630D-9BFB-3A82-97FC-A7D9F6EDF6F0}"/>
          </ac:picMkLst>
        </pc:picChg>
        <pc:cxnChg chg="add mod">
          <ac:chgData name="Raymer, Michael L." userId="96c2fb1d-e79c-4ca3-9876-783e98fdd04a" providerId="ADAL" clId="{228BB2D8-8609-4A39-8DCC-62D7AB5D9C22}" dt="2024-05-17T16:41:35.671" v="7362" actId="17032"/>
          <ac:cxnSpMkLst>
            <pc:docMk/>
            <pc:sldMk cId="2610835644" sldId="268"/>
            <ac:cxnSpMk id="11" creationId="{EDF6CCF8-4AA5-4EC2-2DA4-1AF17BD46AEB}"/>
          </ac:cxnSpMkLst>
        </pc:cxnChg>
        <pc:cxnChg chg="add mod">
          <ac:chgData name="Raymer, Michael L." userId="96c2fb1d-e79c-4ca3-9876-783e98fdd04a" providerId="ADAL" clId="{228BB2D8-8609-4A39-8DCC-62D7AB5D9C22}" dt="2024-05-17T16:41:46.618" v="7365" actId="14100"/>
          <ac:cxnSpMkLst>
            <pc:docMk/>
            <pc:sldMk cId="2610835644" sldId="268"/>
            <ac:cxnSpMk id="12" creationId="{845221B0-4D4D-0897-0E0B-8C8AC9B01A54}"/>
          </ac:cxnSpMkLst>
        </pc:cxnChg>
        <pc:cxnChg chg="add mod">
          <ac:chgData name="Raymer, Michael L." userId="96c2fb1d-e79c-4ca3-9876-783e98fdd04a" providerId="ADAL" clId="{228BB2D8-8609-4A39-8DCC-62D7AB5D9C22}" dt="2024-05-17T16:41:54.714" v="7368" actId="14100"/>
          <ac:cxnSpMkLst>
            <pc:docMk/>
            <pc:sldMk cId="2610835644" sldId="268"/>
            <ac:cxnSpMk id="15" creationId="{CF66BD34-A066-93F4-D66A-3DD6A2FFCB4B}"/>
          </ac:cxnSpMkLst>
        </pc:cxnChg>
      </pc:sldChg>
      <pc:sldChg chg="addSp modSp new del mod modClrScheme modAnim chgLayout">
        <pc:chgData name="Raymer, Michael L." userId="96c2fb1d-e79c-4ca3-9876-783e98fdd04a" providerId="ADAL" clId="{228BB2D8-8609-4A39-8DCC-62D7AB5D9C22}" dt="2024-05-16T17:00:28.319" v="5323" actId="47"/>
        <pc:sldMkLst>
          <pc:docMk/>
          <pc:sldMk cId="630086590" sldId="269"/>
        </pc:sldMkLst>
        <pc:spChg chg="mod ord">
          <ac:chgData name="Raymer, Michael L." userId="96c2fb1d-e79c-4ca3-9876-783e98fdd04a" providerId="ADAL" clId="{228BB2D8-8609-4A39-8DCC-62D7AB5D9C22}" dt="2024-05-15T21:10:37.634" v="3253" actId="700"/>
          <ac:spMkLst>
            <pc:docMk/>
            <pc:sldMk cId="630086590" sldId="269"/>
            <ac:spMk id="2" creationId="{F701E327-C893-DBA2-FB47-08C35F6DC488}"/>
          </ac:spMkLst>
        </pc:spChg>
        <pc:spChg chg="mod ord">
          <ac:chgData name="Raymer, Michael L." userId="96c2fb1d-e79c-4ca3-9876-783e98fdd04a" providerId="ADAL" clId="{228BB2D8-8609-4A39-8DCC-62D7AB5D9C22}" dt="2024-05-15T21:10:37.634" v="3253" actId="700"/>
          <ac:spMkLst>
            <pc:docMk/>
            <pc:sldMk cId="630086590" sldId="269"/>
            <ac:spMk id="3" creationId="{4F207057-097A-5E5F-25CF-E1965E0F0962}"/>
          </ac:spMkLst>
        </pc:spChg>
        <pc:spChg chg="mod ord">
          <ac:chgData name="Raymer, Michael L." userId="96c2fb1d-e79c-4ca3-9876-783e98fdd04a" providerId="ADAL" clId="{228BB2D8-8609-4A39-8DCC-62D7AB5D9C22}" dt="2024-05-15T21:10:37.634" v="3253" actId="700"/>
          <ac:spMkLst>
            <pc:docMk/>
            <pc:sldMk cId="630086590" sldId="269"/>
            <ac:spMk id="4" creationId="{9B558561-85E5-2B6D-0ACC-CF5FBE01A33E}"/>
          </ac:spMkLst>
        </pc:spChg>
        <pc:spChg chg="add mod ord">
          <ac:chgData name="Raymer, Michael L." userId="96c2fb1d-e79c-4ca3-9876-783e98fdd04a" providerId="ADAL" clId="{228BB2D8-8609-4A39-8DCC-62D7AB5D9C22}" dt="2024-05-15T21:16:04.733" v="3656" actId="20577"/>
          <ac:spMkLst>
            <pc:docMk/>
            <pc:sldMk cId="630086590" sldId="269"/>
            <ac:spMk id="5" creationId="{7557B329-DD85-6DEF-175A-F6F69D65775E}"/>
          </ac:spMkLst>
        </pc:sp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1528079986" sldId="269"/>
        </pc:sldMkLst>
      </pc:sldChg>
      <pc:sldChg chg="addSp modSp new del mod ord">
        <pc:chgData name="Raymer, Michael L." userId="96c2fb1d-e79c-4ca3-9876-783e98fdd04a" providerId="ADAL" clId="{228BB2D8-8609-4A39-8DCC-62D7AB5D9C22}" dt="2024-05-17T17:08:13.252" v="7684" actId="47"/>
        <pc:sldMkLst>
          <pc:docMk/>
          <pc:sldMk cId="3113908167" sldId="269"/>
        </pc:sldMkLst>
        <pc:spChg chg="mod">
          <ac:chgData name="Raymer, Michael L." userId="96c2fb1d-e79c-4ca3-9876-783e98fdd04a" providerId="ADAL" clId="{228BB2D8-8609-4A39-8DCC-62D7AB5D9C22}" dt="2024-05-17T17:07:59.555" v="7683" actId="113"/>
          <ac:spMkLst>
            <pc:docMk/>
            <pc:sldMk cId="3113908167" sldId="269"/>
            <ac:spMk id="2" creationId="{DBC3986C-172E-120B-E707-8A39FF7B43A4}"/>
          </ac:spMkLst>
        </pc:spChg>
        <pc:graphicFrameChg chg="add mod modGraphic">
          <ac:chgData name="Raymer, Michael L." userId="96c2fb1d-e79c-4ca3-9876-783e98fdd04a" providerId="ADAL" clId="{228BB2D8-8609-4A39-8DCC-62D7AB5D9C22}" dt="2024-05-17T17:07:04.870" v="7632" actId="14734"/>
          <ac:graphicFrameMkLst>
            <pc:docMk/>
            <pc:sldMk cId="3113908167" sldId="269"/>
            <ac:graphicFrameMk id="5" creationId="{8292E554-33A3-C0E6-026D-6EE98B657638}"/>
          </ac:graphicFrameMkLst>
        </pc:graphicFrameChg>
      </pc:sldChg>
      <pc:sldChg chg="addSp delSp modSp new del mod modNotesTx">
        <pc:chgData name="Raymer, Michael L." userId="96c2fb1d-e79c-4ca3-9876-783e98fdd04a" providerId="ADAL" clId="{228BB2D8-8609-4A39-8DCC-62D7AB5D9C22}" dt="2024-05-16T17:00:28.319" v="5323" actId="47"/>
        <pc:sldMkLst>
          <pc:docMk/>
          <pc:sldMk cId="771977806" sldId="270"/>
        </pc:sldMkLst>
        <pc:spChg chg="mod">
          <ac:chgData name="Raymer, Michael L." userId="96c2fb1d-e79c-4ca3-9876-783e98fdd04a" providerId="ADAL" clId="{228BB2D8-8609-4A39-8DCC-62D7AB5D9C22}" dt="2024-05-15T21:18:36.230" v="3669" actId="20577"/>
          <ac:spMkLst>
            <pc:docMk/>
            <pc:sldMk cId="771977806" sldId="270"/>
            <ac:spMk id="2" creationId="{447C9CF8-9AF0-82B3-29C1-C5DF0D424A94}"/>
          </ac:spMkLst>
        </pc:spChg>
        <pc:spChg chg="mod">
          <ac:chgData name="Raymer, Michael L." userId="96c2fb1d-e79c-4ca3-9876-783e98fdd04a" providerId="ADAL" clId="{228BB2D8-8609-4A39-8DCC-62D7AB5D9C22}" dt="2024-05-16T14:04:41.954" v="3929" actId="6549"/>
          <ac:spMkLst>
            <pc:docMk/>
            <pc:sldMk cId="771977806" sldId="270"/>
            <ac:spMk id="3" creationId="{257B0056-B9FB-8B4B-3247-C60CF25C2B1A}"/>
          </ac:spMkLst>
        </pc:spChg>
        <pc:spChg chg="add mod">
          <ac:chgData name="Raymer, Michael L." userId="96c2fb1d-e79c-4ca3-9876-783e98fdd04a" providerId="ADAL" clId="{228BB2D8-8609-4A39-8DCC-62D7AB5D9C22}" dt="2024-05-16T13:59:38.606" v="3785" actId="20577"/>
          <ac:spMkLst>
            <pc:docMk/>
            <pc:sldMk cId="771977806" sldId="270"/>
            <ac:spMk id="7" creationId="{FA02A7CC-B2E2-270D-7DEB-90CB113950AB}"/>
          </ac:spMkLst>
        </pc:spChg>
        <pc:spChg chg="add mod">
          <ac:chgData name="Raymer, Michael L." userId="96c2fb1d-e79c-4ca3-9876-783e98fdd04a" providerId="ADAL" clId="{228BB2D8-8609-4A39-8DCC-62D7AB5D9C22}" dt="2024-05-16T13:59:59.367" v="3810" actId="1076"/>
          <ac:spMkLst>
            <pc:docMk/>
            <pc:sldMk cId="771977806" sldId="270"/>
            <ac:spMk id="9" creationId="{63ECE44A-C9B9-A26F-6D5F-3F35CCB2AEED}"/>
          </ac:spMkLst>
        </pc:spChg>
        <pc:spChg chg="add mod">
          <ac:chgData name="Raymer, Michael L." userId="96c2fb1d-e79c-4ca3-9876-783e98fdd04a" providerId="ADAL" clId="{228BB2D8-8609-4A39-8DCC-62D7AB5D9C22}" dt="2024-05-16T14:03:39.645" v="3893" actId="1076"/>
          <ac:spMkLst>
            <pc:docMk/>
            <pc:sldMk cId="771977806" sldId="270"/>
            <ac:spMk id="10" creationId="{F8A3F0A5-A046-1336-59A6-51250354EB3F}"/>
          </ac:spMkLst>
        </pc:spChg>
        <pc:spChg chg="add mod">
          <ac:chgData name="Raymer, Michael L." userId="96c2fb1d-e79c-4ca3-9876-783e98fdd04a" providerId="ADAL" clId="{228BB2D8-8609-4A39-8DCC-62D7AB5D9C22}" dt="2024-05-16T14:03:35.078" v="3892" actId="1076"/>
          <ac:spMkLst>
            <pc:docMk/>
            <pc:sldMk cId="771977806" sldId="270"/>
            <ac:spMk id="11" creationId="{69431C55-BEF6-D188-6A54-326827F2C6F1}"/>
          </ac:spMkLst>
        </pc:spChg>
        <pc:cxnChg chg="add mod">
          <ac:chgData name="Raymer, Michael L." userId="96c2fb1d-e79c-4ca3-9876-783e98fdd04a" providerId="ADAL" clId="{228BB2D8-8609-4A39-8DCC-62D7AB5D9C22}" dt="2024-05-16T14:01:27.548" v="3864" actId="208"/>
          <ac:cxnSpMkLst>
            <pc:docMk/>
            <pc:sldMk cId="771977806" sldId="270"/>
            <ac:cxnSpMk id="13" creationId="{273F1BA4-0DD5-68E1-0E01-2A0E663D34F6}"/>
          </ac:cxnSpMkLst>
        </pc:cxnChg>
        <pc:cxnChg chg="add del mod">
          <ac:chgData name="Raymer, Michael L." userId="96c2fb1d-e79c-4ca3-9876-783e98fdd04a" providerId="ADAL" clId="{228BB2D8-8609-4A39-8DCC-62D7AB5D9C22}" dt="2024-05-16T14:01:40.436" v="3868" actId="478"/>
          <ac:cxnSpMkLst>
            <pc:docMk/>
            <pc:sldMk cId="771977806" sldId="270"/>
            <ac:cxnSpMk id="14" creationId="{188C8E50-2FF4-4762-5D7E-7323096F3526}"/>
          </ac:cxnSpMkLst>
        </pc:cxnChg>
        <pc:cxnChg chg="add mod">
          <ac:chgData name="Raymer, Michael L." userId="96c2fb1d-e79c-4ca3-9876-783e98fdd04a" providerId="ADAL" clId="{228BB2D8-8609-4A39-8DCC-62D7AB5D9C22}" dt="2024-05-16T14:03:42.990" v="3894" actId="14100"/>
          <ac:cxnSpMkLst>
            <pc:docMk/>
            <pc:sldMk cId="771977806" sldId="270"/>
            <ac:cxnSpMk id="19" creationId="{5F0CCF15-45F2-2F52-8A1E-C4CF5D3C4129}"/>
          </ac:cxnSpMkLst>
        </pc:cxnChg>
        <pc:cxnChg chg="add mod">
          <ac:chgData name="Raymer, Michael L." userId="96c2fb1d-e79c-4ca3-9876-783e98fdd04a" providerId="ADAL" clId="{228BB2D8-8609-4A39-8DCC-62D7AB5D9C22}" dt="2024-05-16T14:03:35.078" v="3892" actId="1076"/>
          <ac:cxnSpMkLst>
            <pc:docMk/>
            <pc:sldMk cId="771977806" sldId="270"/>
            <ac:cxnSpMk id="22" creationId="{27E1678A-D702-9EE8-BBF7-5939892B250E}"/>
          </ac:cxnSpMkLst>
        </pc:cxnChg>
      </pc:sldChg>
      <pc:sldChg chg="addSp delSp modSp new mod">
        <pc:chgData name="Raymer, Michael L." userId="96c2fb1d-e79c-4ca3-9876-783e98fdd04a" providerId="ADAL" clId="{228BB2D8-8609-4A39-8DCC-62D7AB5D9C22}" dt="2024-05-17T17:06:24.622" v="7629" actId="14100"/>
        <pc:sldMkLst>
          <pc:docMk/>
          <pc:sldMk cId="3204698711" sldId="270"/>
        </pc:sldMkLst>
        <pc:spChg chg="mod">
          <ac:chgData name="Raymer, Michael L." userId="96c2fb1d-e79c-4ca3-9876-783e98fdd04a" providerId="ADAL" clId="{228BB2D8-8609-4A39-8DCC-62D7AB5D9C22}" dt="2024-05-17T17:02:50.226" v="7610" actId="20577"/>
          <ac:spMkLst>
            <pc:docMk/>
            <pc:sldMk cId="3204698711" sldId="270"/>
            <ac:spMk id="2" creationId="{B23E33E5-9253-89B2-8D94-6EFCD2F9EF3C}"/>
          </ac:spMkLst>
        </pc:spChg>
        <pc:spChg chg="add del">
          <ac:chgData name="Raymer, Michael L." userId="96c2fb1d-e79c-4ca3-9876-783e98fdd04a" providerId="ADAL" clId="{228BB2D8-8609-4A39-8DCC-62D7AB5D9C22}" dt="2024-05-17T17:02:54.258" v="7612" actId="22"/>
          <ac:spMkLst>
            <pc:docMk/>
            <pc:sldMk cId="3204698711" sldId="270"/>
            <ac:spMk id="6" creationId="{3DF1F5A2-5E3A-927A-E629-1498E184EF91}"/>
          </ac:spMkLst>
        </pc:spChg>
        <pc:picChg chg="add del mod">
          <ac:chgData name="Raymer, Michael L." userId="96c2fb1d-e79c-4ca3-9876-783e98fdd04a" providerId="ADAL" clId="{228BB2D8-8609-4A39-8DCC-62D7AB5D9C22}" dt="2024-05-17T17:03:31.235" v="7616" actId="478"/>
          <ac:picMkLst>
            <pc:docMk/>
            <pc:sldMk cId="3204698711" sldId="270"/>
            <ac:picMk id="2050" creationId="{34E08985-FC75-655E-31D2-4440CEB572A4}"/>
          </ac:picMkLst>
        </pc:picChg>
        <pc:picChg chg="add del mod">
          <ac:chgData name="Raymer, Michael L." userId="96c2fb1d-e79c-4ca3-9876-783e98fdd04a" providerId="ADAL" clId="{228BB2D8-8609-4A39-8DCC-62D7AB5D9C22}" dt="2024-05-17T17:05:45.898" v="7626" actId="478"/>
          <ac:picMkLst>
            <pc:docMk/>
            <pc:sldMk cId="3204698711" sldId="270"/>
            <ac:picMk id="2052" creationId="{77987968-37C1-0BD8-CBC9-55898C7F079B}"/>
          </ac:picMkLst>
        </pc:picChg>
        <pc:picChg chg="add mod">
          <ac:chgData name="Raymer, Michael L." userId="96c2fb1d-e79c-4ca3-9876-783e98fdd04a" providerId="ADAL" clId="{228BB2D8-8609-4A39-8DCC-62D7AB5D9C22}" dt="2024-05-17T17:06:24.622" v="7629" actId="14100"/>
          <ac:picMkLst>
            <pc:docMk/>
            <pc:sldMk cId="3204698711" sldId="270"/>
            <ac:picMk id="2054" creationId="{6A499C68-5C10-4CEB-E0A3-63AE21483820}"/>
          </ac:picMkLst>
        </pc:pic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3493942669" sldId="270"/>
        </pc:sldMkLst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407108772" sldId="271"/>
        </pc:sldMkLst>
      </pc:sldChg>
      <pc:sldChg chg="addSp delSp modSp new mod">
        <pc:chgData name="Raymer, Michael L." userId="96c2fb1d-e79c-4ca3-9876-783e98fdd04a" providerId="ADAL" clId="{228BB2D8-8609-4A39-8DCC-62D7AB5D9C22}" dt="2024-05-17T17:22:57.104" v="7753" actId="1036"/>
        <pc:sldMkLst>
          <pc:docMk/>
          <pc:sldMk cId="612024063" sldId="271"/>
        </pc:sldMkLst>
        <pc:spChg chg="mod">
          <ac:chgData name="Raymer, Michael L." userId="96c2fb1d-e79c-4ca3-9876-783e98fdd04a" providerId="ADAL" clId="{228BB2D8-8609-4A39-8DCC-62D7AB5D9C22}" dt="2024-05-17T17:09:28.390" v="7709" actId="20577"/>
          <ac:spMkLst>
            <pc:docMk/>
            <pc:sldMk cId="612024063" sldId="271"/>
            <ac:spMk id="2" creationId="{7B2C9A47-0E65-B7DA-5697-7969EB171F74}"/>
          </ac:spMkLst>
        </pc:spChg>
        <pc:spChg chg="add del mod">
          <ac:chgData name="Raymer, Michael L." userId="96c2fb1d-e79c-4ca3-9876-783e98fdd04a" providerId="ADAL" clId="{228BB2D8-8609-4A39-8DCC-62D7AB5D9C22}" dt="2024-05-17T17:15:06.945" v="7724" actId="478"/>
          <ac:spMkLst>
            <pc:docMk/>
            <pc:sldMk cId="612024063" sldId="271"/>
            <ac:spMk id="6" creationId="{A2890B3C-FF5C-D99B-01E6-D25CE1A9AF80}"/>
          </ac:spMkLst>
        </pc:spChg>
        <pc:spChg chg="add">
          <ac:chgData name="Raymer, Michael L." userId="96c2fb1d-e79c-4ca3-9876-783e98fdd04a" providerId="ADAL" clId="{228BB2D8-8609-4A39-8DCC-62D7AB5D9C22}" dt="2024-05-17T17:15:12.547" v="7725"/>
          <ac:spMkLst>
            <pc:docMk/>
            <pc:sldMk cId="612024063" sldId="271"/>
            <ac:spMk id="7" creationId="{61BBEAB4-EB5B-C393-AE5E-B44F583163A8}"/>
          </ac:spMkLst>
        </pc:spChg>
        <pc:picChg chg="add mod">
          <ac:chgData name="Raymer, Michael L." userId="96c2fb1d-e79c-4ca3-9876-783e98fdd04a" providerId="ADAL" clId="{228BB2D8-8609-4A39-8DCC-62D7AB5D9C22}" dt="2024-05-17T17:14:51.274" v="7720" actId="1076"/>
          <ac:picMkLst>
            <pc:docMk/>
            <pc:sldMk cId="612024063" sldId="271"/>
            <ac:picMk id="5" creationId="{C088C7F8-692F-6323-ABB6-F7DE60009457}"/>
          </ac:picMkLst>
        </pc:picChg>
        <pc:picChg chg="add del mod">
          <ac:chgData name="Raymer, Michael L." userId="96c2fb1d-e79c-4ca3-9876-783e98fdd04a" providerId="ADAL" clId="{228BB2D8-8609-4A39-8DCC-62D7AB5D9C22}" dt="2024-05-17T17:16:36.710" v="7730" actId="478"/>
          <ac:picMkLst>
            <pc:docMk/>
            <pc:sldMk cId="612024063" sldId="271"/>
            <ac:picMk id="9" creationId="{B0D8B79D-A2BF-AF17-9EAD-C0AC2112367B}"/>
          </ac:picMkLst>
        </pc:picChg>
        <pc:picChg chg="add mod">
          <ac:chgData name="Raymer, Michael L." userId="96c2fb1d-e79c-4ca3-9876-783e98fdd04a" providerId="ADAL" clId="{228BB2D8-8609-4A39-8DCC-62D7AB5D9C22}" dt="2024-05-17T17:21:35.551" v="7742" actId="1076"/>
          <ac:picMkLst>
            <pc:docMk/>
            <pc:sldMk cId="612024063" sldId="271"/>
            <ac:picMk id="11" creationId="{BA48AFC0-4DF1-C731-01A7-3965A2C02340}"/>
          </ac:picMkLst>
        </pc:picChg>
        <pc:picChg chg="add mod">
          <ac:chgData name="Raymer, Michael L." userId="96c2fb1d-e79c-4ca3-9876-783e98fdd04a" providerId="ADAL" clId="{228BB2D8-8609-4A39-8DCC-62D7AB5D9C22}" dt="2024-05-17T17:21:41.150" v="7743" actId="571"/>
          <ac:picMkLst>
            <pc:docMk/>
            <pc:sldMk cId="612024063" sldId="271"/>
            <ac:picMk id="12" creationId="{1E97C45C-A8BE-4DAA-2D05-3532FBE698A4}"/>
          </ac:picMkLst>
        </pc:picChg>
        <pc:picChg chg="add mod">
          <ac:chgData name="Raymer, Michael L." userId="96c2fb1d-e79c-4ca3-9876-783e98fdd04a" providerId="ADAL" clId="{228BB2D8-8609-4A39-8DCC-62D7AB5D9C22}" dt="2024-05-17T17:21:50.902" v="7744" actId="571"/>
          <ac:picMkLst>
            <pc:docMk/>
            <pc:sldMk cId="612024063" sldId="271"/>
            <ac:picMk id="13" creationId="{3E1D7978-66BF-0C40-06B7-F2AFFE3C3363}"/>
          </ac:picMkLst>
        </pc:picChg>
        <pc:picChg chg="add mod">
          <ac:chgData name="Raymer, Michael L." userId="96c2fb1d-e79c-4ca3-9876-783e98fdd04a" providerId="ADAL" clId="{228BB2D8-8609-4A39-8DCC-62D7AB5D9C22}" dt="2024-05-17T17:22:01.463" v="7746" actId="14100"/>
          <ac:picMkLst>
            <pc:docMk/>
            <pc:sldMk cId="612024063" sldId="271"/>
            <ac:picMk id="14" creationId="{CAC909A3-B67F-221E-6C39-D63B1E705AF2}"/>
          </ac:picMkLst>
        </pc:picChg>
        <pc:picChg chg="add mod">
          <ac:chgData name="Raymer, Michael L." userId="96c2fb1d-e79c-4ca3-9876-783e98fdd04a" providerId="ADAL" clId="{228BB2D8-8609-4A39-8DCC-62D7AB5D9C22}" dt="2024-05-17T17:22:57.104" v="7753" actId="1036"/>
          <ac:picMkLst>
            <pc:docMk/>
            <pc:sldMk cId="612024063" sldId="271"/>
            <ac:picMk id="15" creationId="{84188720-C81A-F7CB-7211-50A1C6437991}"/>
          </ac:picMkLst>
        </pc:picChg>
        <pc:picChg chg="add del mod">
          <ac:chgData name="Raymer, Michael L." userId="96c2fb1d-e79c-4ca3-9876-783e98fdd04a" providerId="ADAL" clId="{228BB2D8-8609-4A39-8DCC-62D7AB5D9C22}" dt="2024-05-17T17:11:39.398" v="7714" actId="478"/>
          <ac:picMkLst>
            <pc:docMk/>
            <pc:sldMk cId="612024063" sldId="271"/>
            <ac:picMk id="4098" creationId="{094B8207-3AEA-DD87-B660-103DE81400A1}"/>
          </ac:picMkLst>
        </pc:picChg>
      </pc:sldChg>
      <pc:sldChg chg="modSp add del mod">
        <pc:chgData name="Raymer, Michael L." userId="96c2fb1d-e79c-4ca3-9876-783e98fdd04a" providerId="ADAL" clId="{228BB2D8-8609-4A39-8DCC-62D7AB5D9C22}" dt="2024-05-16T17:00:28.319" v="5323" actId="47"/>
        <pc:sldMkLst>
          <pc:docMk/>
          <pc:sldMk cId="2476703156" sldId="271"/>
        </pc:sldMkLst>
        <pc:spChg chg="mod">
          <ac:chgData name="Raymer, Michael L." userId="96c2fb1d-e79c-4ca3-9876-783e98fdd04a" providerId="ADAL" clId="{228BB2D8-8609-4A39-8DCC-62D7AB5D9C22}" dt="2024-05-16T14:04:56.286" v="3930" actId="6549"/>
          <ac:spMkLst>
            <pc:docMk/>
            <pc:sldMk cId="2476703156" sldId="271"/>
            <ac:spMk id="3" creationId="{257B0056-B9FB-8B4B-3247-C60CF25C2B1A}"/>
          </ac:spMkLst>
        </pc:spChg>
        <pc:spChg chg="mod">
          <ac:chgData name="Raymer, Michael L." userId="96c2fb1d-e79c-4ca3-9876-783e98fdd04a" providerId="ADAL" clId="{228BB2D8-8609-4A39-8DCC-62D7AB5D9C22}" dt="2024-05-16T14:12:31.160" v="3980" actId="1076"/>
          <ac:spMkLst>
            <pc:docMk/>
            <pc:sldMk cId="2476703156" sldId="271"/>
            <ac:spMk id="7" creationId="{FA02A7CC-B2E2-270D-7DEB-90CB113950AB}"/>
          </ac:spMkLst>
        </pc:spChg>
        <pc:spChg chg="mod">
          <ac:chgData name="Raymer, Michael L." userId="96c2fb1d-e79c-4ca3-9876-783e98fdd04a" providerId="ADAL" clId="{228BB2D8-8609-4A39-8DCC-62D7AB5D9C22}" dt="2024-05-16T14:05:43.739" v="3936" actId="6549"/>
          <ac:spMkLst>
            <pc:docMk/>
            <pc:sldMk cId="2476703156" sldId="271"/>
            <ac:spMk id="10" creationId="{F8A3F0A5-A046-1336-59A6-51250354EB3F}"/>
          </ac:spMkLst>
        </pc:spChg>
        <pc:spChg chg="mod">
          <ac:chgData name="Raymer, Michael L." userId="96c2fb1d-e79c-4ca3-9876-783e98fdd04a" providerId="ADAL" clId="{228BB2D8-8609-4A39-8DCC-62D7AB5D9C22}" dt="2024-05-16T14:06:28.563" v="3961"/>
          <ac:spMkLst>
            <pc:docMk/>
            <pc:sldMk cId="2476703156" sldId="271"/>
            <ac:spMk id="11" creationId="{69431C55-BEF6-D188-6A54-326827F2C6F1}"/>
          </ac:spMkLst>
        </pc:spChg>
        <pc:cxnChg chg="mod">
          <ac:chgData name="Raymer, Michael L." userId="96c2fb1d-e79c-4ca3-9876-783e98fdd04a" providerId="ADAL" clId="{228BB2D8-8609-4A39-8DCC-62D7AB5D9C22}" dt="2024-05-16T14:12:34.897" v="3981" actId="14100"/>
          <ac:cxnSpMkLst>
            <pc:docMk/>
            <pc:sldMk cId="2476703156" sldId="271"/>
            <ac:cxnSpMk id="13" creationId="{273F1BA4-0DD5-68E1-0E01-2A0E663D34F6}"/>
          </ac:cxnSpMkLst>
        </pc:cxnChg>
        <pc:cxnChg chg="mod">
          <ac:chgData name="Raymer, Michael L." userId="96c2fb1d-e79c-4ca3-9876-783e98fdd04a" providerId="ADAL" clId="{228BB2D8-8609-4A39-8DCC-62D7AB5D9C22}" dt="2024-05-16T14:12:39.960" v="3982" actId="14100"/>
          <ac:cxnSpMkLst>
            <pc:docMk/>
            <pc:sldMk cId="2476703156" sldId="271"/>
            <ac:cxnSpMk id="19" creationId="{5F0CCF15-45F2-2F52-8A1E-C4CF5D3C4129}"/>
          </ac:cxnSpMkLst>
        </pc:cxnChg>
        <pc:cxnChg chg="mod">
          <ac:chgData name="Raymer, Michael L." userId="96c2fb1d-e79c-4ca3-9876-783e98fdd04a" providerId="ADAL" clId="{228BB2D8-8609-4A39-8DCC-62D7AB5D9C22}" dt="2024-05-16T14:12:43.384" v="3983" actId="14100"/>
          <ac:cxnSpMkLst>
            <pc:docMk/>
            <pc:sldMk cId="2476703156" sldId="271"/>
            <ac:cxnSpMk id="22" creationId="{27E1678A-D702-9EE8-BBF7-5939892B250E}"/>
          </ac:cxnSpMkLst>
        </pc:cxnChg>
      </pc:sldChg>
      <pc:sldChg chg="addSp modSp new del mod modClrScheme chgLayout">
        <pc:chgData name="Raymer, Michael L." userId="96c2fb1d-e79c-4ca3-9876-783e98fdd04a" providerId="ADAL" clId="{228BB2D8-8609-4A39-8DCC-62D7AB5D9C22}" dt="2024-05-16T17:00:28.319" v="5323" actId="47"/>
        <pc:sldMkLst>
          <pc:docMk/>
          <pc:sldMk cId="1583682964" sldId="272"/>
        </pc:sldMkLst>
        <pc:spChg chg="mod ord">
          <ac:chgData name="Raymer, Michael L." userId="96c2fb1d-e79c-4ca3-9876-783e98fdd04a" providerId="ADAL" clId="{228BB2D8-8609-4A39-8DCC-62D7AB5D9C22}" dt="2024-05-16T14:31:21.322" v="4199" actId="700"/>
          <ac:spMkLst>
            <pc:docMk/>
            <pc:sldMk cId="1583682964" sldId="272"/>
            <ac:spMk id="2" creationId="{EFAF2E63-75D0-D683-3F72-3EEF4B8CE540}"/>
          </ac:spMkLst>
        </pc:spChg>
        <pc:spChg chg="mod ord">
          <ac:chgData name="Raymer, Michael L." userId="96c2fb1d-e79c-4ca3-9876-783e98fdd04a" providerId="ADAL" clId="{228BB2D8-8609-4A39-8DCC-62D7AB5D9C22}" dt="2024-05-16T14:31:21.322" v="4199" actId="700"/>
          <ac:spMkLst>
            <pc:docMk/>
            <pc:sldMk cId="1583682964" sldId="272"/>
            <ac:spMk id="3" creationId="{A2FAE67F-E78D-A5A7-A0FA-DD2AFB65BB47}"/>
          </ac:spMkLst>
        </pc:spChg>
        <pc:spChg chg="mod ord">
          <ac:chgData name="Raymer, Michael L." userId="96c2fb1d-e79c-4ca3-9876-783e98fdd04a" providerId="ADAL" clId="{228BB2D8-8609-4A39-8DCC-62D7AB5D9C22}" dt="2024-05-16T14:31:21.322" v="4199" actId="700"/>
          <ac:spMkLst>
            <pc:docMk/>
            <pc:sldMk cId="1583682964" sldId="272"/>
            <ac:spMk id="4" creationId="{6CECB052-7001-CA43-71AA-DB742D7FC34D}"/>
          </ac:spMkLst>
        </pc:spChg>
        <pc:spChg chg="add mod ord">
          <ac:chgData name="Raymer, Michael L." userId="96c2fb1d-e79c-4ca3-9876-783e98fdd04a" providerId="ADAL" clId="{228BB2D8-8609-4A39-8DCC-62D7AB5D9C22}" dt="2024-05-16T14:36:54.461" v="4531" actId="20577"/>
          <ac:spMkLst>
            <pc:docMk/>
            <pc:sldMk cId="1583682964" sldId="272"/>
            <ac:spMk id="5" creationId="{706CA1FD-8C16-EF19-24B6-82DE56FFE533}"/>
          </ac:spMkLst>
        </pc:spChg>
        <pc:spChg chg="add mod">
          <ac:chgData name="Raymer, Michael L." userId="96c2fb1d-e79c-4ca3-9876-783e98fdd04a" providerId="ADAL" clId="{228BB2D8-8609-4A39-8DCC-62D7AB5D9C22}" dt="2024-05-16T14:39:01.891" v="4556" actId="403"/>
          <ac:spMkLst>
            <pc:docMk/>
            <pc:sldMk cId="1583682964" sldId="272"/>
            <ac:spMk id="6" creationId="{3C853D63-E045-A556-5369-905F531B8239}"/>
          </ac:spMkLst>
        </pc:spChg>
        <pc:spChg chg="add mod">
          <ac:chgData name="Raymer, Michael L." userId="96c2fb1d-e79c-4ca3-9876-783e98fdd04a" providerId="ADAL" clId="{228BB2D8-8609-4A39-8DCC-62D7AB5D9C22}" dt="2024-05-16T14:39:14.682" v="4559" actId="1076"/>
          <ac:spMkLst>
            <pc:docMk/>
            <pc:sldMk cId="1583682964" sldId="272"/>
            <ac:spMk id="8" creationId="{D996786D-B6AF-FE72-28ED-14B05FB01E5E}"/>
          </ac:spMkLst>
        </pc:spChg>
        <pc:spChg chg="add mod">
          <ac:chgData name="Raymer, Michael L." userId="96c2fb1d-e79c-4ca3-9876-783e98fdd04a" providerId="ADAL" clId="{228BB2D8-8609-4A39-8DCC-62D7AB5D9C22}" dt="2024-05-16T14:39:55.355" v="4565" actId="14100"/>
          <ac:spMkLst>
            <pc:docMk/>
            <pc:sldMk cId="1583682964" sldId="272"/>
            <ac:spMk id="9" creationId="{A74E85A9-FB61-665E-44E8-47B1D71C48C3}"/>
          </ac:spMkLst>
        </pc:sp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2187929995" sldId="272"/>
        </pc:sldMkLst>
      </pc:sldChg>
      <pc:sldChg chg="addSp delSp modSp new mod modClrScheme chgLayout">
        <pc:chgData name="Raymer, Michael L." userId="96c2fb1d-e79c-4ca3-9876-783e98fdd04a" providerId="ADAL" clId="{228BB2D8-8609-4A39-8DCC-62D7AB5D9C22}" dt="2024-05-17T17:32:22.711" v="8032" actId="20577"/>
        <pc:sldMkLst>
          <pc:docMk/>
          <pc:sldMk cId="2281815750" sldId="272"/>
        </pc:sldMkLst>
        <pc:spChg chg="mod ord">
          <ac:chgData name="Raymer, Michael L." userId="96c2fb1d-e79c-4ca3-9876-783e98fdd04a" providerId="ADAL" clId="{228BB2D8-8609-4A39-8DCC-62D7AB5D9C22}" dt="2024-05-17T17:23:52.424" v="7771" actId="700"/>
          <ac:spMkLst>
            <pc:docMk/>
            <pc:sldMk cId="2281815750" sldId="272"/>
            <ac:spMk id="2" creationId="{D2E541EF-B09D-4C72-B8C2-5CF444580D85}"/>
          </ac:spMkLst>
        </pc:spChg>
        <pc:spChg chg="mod ord">
          <ac:chgData name="Raymer, Michael L." userId="96c2fb1d-e79c-4ca3-9876-783e98fdd04a" providerId="ADAL" clId="{228BB2D8-8609-4A39-8DCC-62D7AB5D9C22}" dt="2024-05-17T17:23:52.424" v="7771" actId="700"/>
          <ac:spMkLst>
            <pc:docMk/>
            <pc:sldMk cId="2281815750" sldId="272"/>
            <ac:spMk id="3" creationId="{8232BC43-9453-261A-26F0-235D62CC5018}"/>
          </ac:spMkLst>
        </pc:spChg>
        <pc:spChg chg="mod ord">
          <ac:chgData name="Raymer, Michael L." userId="96c2fb1d-e79c-4ca3-9876-783e98fdd04a" providerId="ADAL" clId="{228BB2D8-8609-4A39-8DCC-62D7AB5D9C22}" dt="2024-05-17T17:23:52.424" v="7771" actId="700"/>
          <ac:spMkLst>
            <pc:docMk/>
            <pc:sldMk cId="2281815750" sldId="272"/>
            <ac:spMk id="4" creationId="{E35FEFBF-655B-8F65-EE4E-FA0506508C36}"/>
          </ac:spMkLst>
        </pc:spChg>
        <pc:spChg chg="add mod ord">
          <ac:chgData name="Raymer, Michael L." userId="96c2fb1d-e79c-4ca3-9876-783e98fdd04a" providerId="ADAL" clId="{228BB2D8-8609-4A39-8DCC-62D7AB5D9C22}" dt="2024-05-17T17:32:22.711" v="8032" actId="20577"/>
          <ac:spMkLst>
            <pc:docMk/>
            <pc:sldMk cId="2281815750" sldId="272"/>
            <ac:spMk id="5" creationId="{BB50CD27-5706-F583-F5C6-5CE2E15789E5}"/>
          </ac:spMkLst>
        </pc:spChg>
        <pc:spChg chg="add mod">
          <ac:chgData name="Raymer, Michael L." userId="96c2fb1d-e79c-4ca3-9876-783e98fdd04a" providerId="ADAL" clId="{228BB2D8-8609-4A39-8DCC-62D7AB5D9C22}" dt="2024-05-17T17:25:34.961" v="7811" actId="1076"/>
          <ac:spMkLst>
            <pc:docMk/>
            <pc:sldMk cId="2281815750" sldId="272"/>
            <ac:spMk id="7" creationId="{E4A60E30-3D4F-6305-92EC-1EEF53BAE353}"/>
          </ac:spMkLst>
        </pc:spChg>
        <pc:spChg chg="add del mod">
          <ac:chgData name="Raymer, Michael L." userId="96c2fb1d-e79c-4ca3-9876-783e98fdd04a" providerId="ADAL" clId="{228BB2D8-8609-4A39-8DCC-62D7AB5D9C22}" dt="2024-05-17T17:27:23.965" v="7819" actId="478"/>
          <ac:spMkLst>
            <pc:docMk/>
            <pc:sldMk cId="2281815750" sldId="272"/>
            <ac:spMk id="10" creationId="{8B076376-C064-415F-C2D2-A7F352CA148F}"/>
          </ac:spMkLst>
        </pc:spChg>
        <pc:picChg chg="add mod">
          <ac:chgData name="Raymer, Michael L." userId="96c2fb1d-e79c-4ca3-9876-783e98fdd04a" providerId="ADAL" clId="{228BB2D8-8609-4A39-8DCC-62D7AB5D9C22}" dt="2024-05-17T17:27:47.293" v="7824" actId="1036"/>
          <ac:picMkLst>
            <pc:docMk/>
            <pc:sldMk cId="2281815750" sldId="272"/>
            <ac:picMk id="9" creationId="{6E985ADD-5797-D143-6375-0433F744519D}"/>
          </ac:picMkLst>
        </pc:pic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1503911380" sldId="273"/>
        </pc:sldMkLst>
      </pc:sldChg>
      <pc:sldChg chg="modSp new mod">
        <pc:chgData name="Raymer, Michael L." userId="96c2fb1d-e79c-4ca3-9876-783e98fdd04a" providerId="ADAL" clId="{228BB2D8-8609-4A39-8DCC-62D7AB5D9C22}" dt="2024-05-17T17:32:50.084" v="8034" actId="14100"/>
        <pc:sldMkLst>
          <pc:docMk/>
          <pc:sldMk cId="1867786542" sldId="273"/>
        </pc:sldMkLst>
        <pc:spChg chg="mod">
          <ac:chgData name="Raymer, Michael L." userId="96c2fb1d-e79c-4ca3-9876-783e98fdd04a" providerId="ADAL" clId="{228BB2D8-8609-4A39-8DCC-62D7AB5D9C22}" dt="2024-05-17T17:28:31.690" v="7839" actId="20577"/>
          <ac:spMkLst>
            <pc:docMk/>
            <pc:sldMk cId="1867786542" sldId="273"/>
            <ac:spMk id="2" creationId="{7DD00CB7-47FE-5CE5-404B-2D675C4D058C}"/>
          </ac:spMkLst>
        </pc:spChg>
        <pc:spChg chg="mod">
          <ac:chgData name="Raymer, Michael L." userId="96c2fb1d-e79c-4ca3-9876-783e98fdd04a" providerId="ADAL" clId="{228BB2D8-8609-4A39-8DCC-62D7AB5D9C22}" dt="2024-05-17T17:32:50.084" v="8034" actId="14100"/>
          <ac:spMkLst>
            <pc:docMk/>
            <pc:sldMk cId="1867786542" sldId="273"/>
            <ac:spMk id="3" creationId="{8E4BEA8E-C3E0-9748-ACDC-CD419944244A}"/>
          </ac:spMkLst>
        </pc:spChg>
      </pc:sldChg>
      <pc:sldChg chg="addSp modSp new del mod modClrScheme chgLayout">
        <pc:chgData name="Raymer, Michael L." userId="96c2fb1d-e79c-4ca3-9876-783e98fdd04a" providerId="ADAL" clId="{228BB2D8-8609-4A39-8DCC-62D7AB5D9C22}" dt="2024-05-16T17:00:28.319" v="5323" actId="47"/>
        <pc:sldMkLst>
          <pc:docMk/>
          <pc:sldMk cId="4257482639" sldId="273"/>
        </pc:sldMkLst>
        <pc:spChg chg="mod ord">
          <ac:chgData name="Raymer, Michael L." userId="96c2fb1d-e79c-4ca3-9876-783e98fdd04a" providerId="ADAL" clId="{228BB2D8-8609-4A39-8DCC-62D7AB5D9C22}" dt="2024-05-16T16:28:27.076" v="4858" actId="700"/>
          <ac:spMkLst>
            <pc:docMk/>
            <pc:sldMk cId="4257482639" sldId="273"/>
            <ac:spMk id="2" creationId="{AB385A0F-714E-80F0-A2E0-4844541E2879}"/>
          </ac:spMkLst>
        </pc:spChg>
        <pc:spChg chg="mod ord">
          <ac:chgData name="Raymer, Michael L." userId="96c2fb1d-e79c-4ca3-9876-783e98fdd04a" providerId="ADAL" clId="{228BB2D8-8609-4A39-8DCC-62D7AB5D9C22}" dt="2024-05-16T16:28:27.076" v="4858" actId="700"/>
          <ac:spMkLst>
            <pc:docMk/>
            <pc:sldMk cId="4257482639" sldId="273"/>
            <ac:spMk id="3" creationId="{9CB20ABB-2D73-908D-54CA-7476615FA9AE}"/>
          </ac:spMkLst>
        </pc:spChg>
        <pc:spChg chg="mod ord">
          <ac:chgData name="Raymer, Michael L." userId="96c2fb1d-e79c-4ca3-9876-783e98fdd04a" providerId="ADAL" clId="{228BB2D8-8609-4A39-8DCC-62D7AB5D9C22}" dt="2024-05-16T16:28:27.076" v="4858" actId="700"/>
          <ac:spMkLst>
            <pc:docMk/>
            <pc:sldMk cId="4257482639" sldId="273"/>
            <ac:spMk id="4" creationId="{8376B81C-AB75-7B8E-8698-112583DE90C8}"/>
          </ac:spMkLst>
        </pc:spChg>
        <pc:spChg chg="add mod ord">
          <ac:chgData name="Raymer, Michael L." userId="96c2fb1d-e79c-4ca3-9876-783e98fdd04a" providerId="ADAL" clId="{228BB2D8-8609-4A39-8DCC-62D7AB5D9C22}" dt="2024-05-16T16:53:03.084" v="5243" actId="1036"/>
          <ac:spMkLst>
            <pc:docMk/>
            <pc:sldMk cId="4257482639" sldId="273"/>
            <ac:spMk id="5" creationId="{7974D2B5-89F7-5F1E-6B59-56E5FAA5C3A2}"/>
          </ac:spMkLst>
        </pc:spChg>
        <pc:spChg chg="add mod">
          <ac:chgData name="Raymer, Michael L." userId="96c2fb1d-e79c-4ca3-9876-783e98fdd04a" providerId="ADAL" clId="{228BB2D8-8609-4A39-8DCC-62D7AB5D9C22}" dt="2024-05-16T16:53:07.793" v="5248" actId="1036"/>
          <ac:spMkLst>
            <pc:docMk/>
            <pc:sldMk cId="4257482639" sldId="273"/>
            <ac:spMk id="7" creationId="{75A7F54D-D5E6-D235-9BB8-5E35AF4CA4F2}"/>
          </ac:spMkLst>
        </pc:spChg>
      </pc:sldChg>
      <pc:sldChg chg="addSp delSp modSp new mod">
        <pc:chgData name="Raymer, Michael L." userId="96c2fb1d-e79c-4ca3-9876-783e98fdd04a" providerId="ADAL" clId="{228BB2D8-8609-4A39-8DCC-62D7AB5D9C22}" dt="2024-05-17T17:43:52.884" v="8346" actId="20577"/>
        <pc:sldMkLst>
          <pc:docMk/>
          <pc:sldMk cId="1310217889" sldId="274"/>
        </pc:sldMkLst>
        <pc:spChg chg="mod">
          <ac:chgData name="Raymer, Michael L." userId="96c2fb1d-e79c-4ca3-9876-783e98fdd04a" providerId="ADAL" clId="{228BB2D8-8609-4A39-8DCC-62D7AB5D9C22}" dt="2024-05-17T17:30:01.053" v="7957" actId="20577"/>
          <ac:spMkLst>
            <pc:docMk/>
            <pc:sldMk cId="1310217889" sldId="274"/>
            <ac:spMk id="2" creationId="{324443B9-32A3-8FA3-C5A6-5DC8C16ED20F}"/>
          </ac:spMkLst>
        </pc:spChg>
        <pc:spChg chg="mod">
          <ac:chgData name="Raymer, Michael L." userId="96c2fb1d-e79c-4ca3-9876-783e98fdd04a" providerId="ADAL" clId="{228BB2D8-8609-4A39-8DCC-62D7AB5D9C22}" dt="2024-05-17T17:43:52.884" v="8346" actId="20577"/>
          <ac:spMkLst>
            <pc:docMk/>
            <pc:sldMk cId="1310217889" sldId="274"/>
            <ac:spMk id="3" creationId="{1308E33B-D686-DAF4-0113-061510FC7D72}"/>
          </ac:spMkLst>
        </pc:spChg>
        <pc:spChg chg="add mod">
          <ac:chgData name="Raymer, Michael L." userId="96c2fb1d-e79c-4ca3-9876-783e98fdd04a" providerId="ADAL" clId="{228BB2D8-8609-4A39-8DCC-62D7AB5D9C22}" dt="2024-05-17T17:42:21.586" v="8297" actId="571"/>
          <ac:spMkLst>
            <pc:docMk/>
            <pc:sldMk cId="1310217889" sldId="274"/>
            <ac:spMk id="34" creationId="{1F6DF4C8-64EB-2827-3AF3-887D9CBC844C}"/>
          </ac:spMkLst>
        </pc:spChg>
        <pc:spChg chg="add mod">
          <ac:chgData name="Raymer, Michael L." userId="96c2fb1d-e79c-4ca3-9876-783e98fdd04a" providerId="ADAL" clId="{228BB2D8-8609-4A39-8DCC-62D7AB5D9C22}" dt="2024-05-17T17:42:21.586" v="8297" actId="571"/>
          <ac:spMkLst>
            <pc:docMk/>
            <pc:sldMk cId="1310217889" sldId="274"/>
            <ac:spMk id="35" creationId="{CC17111A-4469-F00A-CB48-6897A635F57E}"/>
          </ac:spMkLst>
        </pc:spChg>
        <pc:spChg chg="add mod">
          <ac:chgData name="Raymer, Michael L." userId="96c2fb1d-e79c-4ca3-9876-783e98fdd04a" providerId="ADAL" clId="{228BB2D8-8609-4A39-8DCC-62D7AB5D9C22}" dt="2024-05-17T17:42:21.586" v="8297" actId="571"/>
          <ac:spMkLst>
            <pc:docMk/>
            <pc:sldMk cId="1310217889" sldId="274"/>
            <ac:spMk id="36" creationId="{B64417EC-F3A3-DA4F-BF7D-EF8E19DF07C9}"/>
          </ac:spMkLst>
        </pc:spChg>
        <pc:spChg chg="add mod">
          <ac:chgData name="Raymer, Michael L." userId="96c2fb1d-e79c-4ca3-9876-783e98fdd04a" providerId="ADAL" clId="{228BB2D8-8609-4A39-8DCC-62D7AB5D9C22}" dt="2024-05-17T17:42:21.586" v="8297" actId="571"/>
          <ac:spMkLst>
            <pc:docMk/>
            <pc:sldMk cId="1310217889" sldId="274"/>
            <ac:spMk id="37" creationId="{BD86B59F-BED4-6630-E9E4-D5AE7CF5AB84}"/>
          </ac:spMkLst>
        </pc:spChg>
        <pc:spChg chg="add mod">
          <ac:chgData name="Raymer, Michael L." userId="96c2fb1d-e79c-4ca3-9876-783e98fdd04a" providerId="ADAL" clId="{228BB2D8-8609-4A39-8DCC-62D7AB5D9C22}" dt="2024-05-17T17:42:21.586" v="8297" actId="571"/>
          <ac:spMkLst>
            <pc:docMk/>
            <pc:sldMk cId="1310217889" sldId="274"/>
            <ac:spMk id="38" creationId="{676FEB60-E69B-8FA8-066F-91F36B01BB7F}"/>
          </ac:spMkLst>
        </pc:spChg>
        <pc:spChg chg="add mod">
          <ac:chgData name="Raymer, Michael L." userId="96c2fb1d-e79c-4ca3-9876-783e98fdd04a" providerId="ADAL" clId="{228BB2D8-8609-4A39-8DCC-62D7AB5D9C22}" dt="2024-05-17T17:42:21.586" v="8297" actId="571"/>
          <ac:spMkLst>
            <pc:docMk/>
            <pc:sldMk cId="1310217889" sldId="274"/>
            <ac:spMk id="39" creationId="{3B165B92-67B5-54D7-C763-C9F9ED32B899}"/>
          </ac:spMkLst>
        </pc:spChg>
        <pc:spChg chg="add mod">
          <ac:chgData name="Raymer, Michael L." userId="96c2fb1d-e79c-4ca3-9876-783e98fdd04a" providerId="ADAL" clId="{228BB2D8-8609-4A39-8DCC-62D7AB5D9C22}" dt="2024-05-17T17:42:21.586" v="8297" actId="571"/>
          <ac:spMkLst>
            <pc:docMk/>
            <pc:sldMk cId="1310217889" sldId="274"/>
            <ac:spMk id="40" creationId="{B0696DED-5F63-7FB1-7E81-B53E3531BEB0}"/>
          </ac:spMkLst>
        </pc:spChg>
        <pc:spChg chg="add mod">
          <ac:chgData name="Raymer, Michael L." userId="96c2fb1d-e79c-4ca3-9876-783e98fdd04a" providerId="ADAL" clId="{228BB2D8-8609-4A39-8DCC-62D7AB5D9C22}" dt="2024-05-17T17:42:21.586" v="8297" actId="571"/>
          <ac:spMkLst>
            <pc:docMk/>
            <pc:sldMk cId="1310217889" sldId="274"/>
            <ac:spMk id="41" creationId="{D0012876-4C4B-1655-D378-7AE120FE4C0D}"/>
          </ac:spMkLst>
        </pc:spChg>
        <pc:spChg chg="add mod">
          <ac:chgData name="Raymer, Michael L." userId="96c2fb1d-e79c-4ca3-9876-783e98fdd04a" providerId="ADAL" clId="{228BB2D8-8609-4A39-8DCC-62D7AB5D9C22}" dt="2024-05-17T17:42:21.586" v="8297" actId="571"/>
          <ac:spMkLst>
            <pc:docMk/>
            <pc:sldMk cId="1310217889" sldId="274"/>
            <ac:spMk id="42" creationId="{39F3C322-BA9D-1E99-A054-9A61C07E73F4}"/>
          </ac:spMkLst>
        </pc:spChg>
        <pc:spChg chg="add mod">
          <ac:chgData name="Raymer, Michael L." userId="96c2fb1d-e79c-4ca3-9876-783e98fdd04a" providerId="ADAL" clId="{228BB2D8-8609-4A39-8DCC-62D7AB5D9C22}" dt="2024-05-17T17:42:21.586" v="8297" actId="571"/>
          <ac:spMkLst>
            <pc:docMk/>
            <pc:sldMk cId="1310217889" sldId="274"/>
            <ac:spMk id="43" creationId="{770B810A-0315-51C7-7197-5320263A61E0}"/>
          </ac:spMkLst>
        </pc:spChg>
        <pc:spChg chg="add mod">
          <ac:chgData name="Raymer, Michael L." userId="96c2fb1d-e79c-4ca3-9876-783e98fdd04a" providerId="ADAL" clId="{228BB2D8-8609-4A39-8DCC-62D7AB5D9C22}" dt="2024-05-17T17:42:21.586" v="8297" actId="571"/>
          <ac:spMkLst>
            <pc:docMk/>
            <pc:sldMk cId="1310217889" sldId="274"/>
            <ac:spMk id="44" creationId="{AEFDB559-248C-CE45-43E9-63B390ADBBEA}"/>
          </ac:spMkLst>
        </pc:spChg>
        <pc:spChg chg="add del mod">
          <ac:chgData name="Raymer, Michael L." userId="96c2fb1d-e79c-4ca3-9876-783e98fdd04a" providerId="ADAL" clId="{228BB2D8-8609-4A39-8DCC-62D7AB5D9C22}" dt="2024-05-17T17:40:33.449" v="8276" actId="478"/>
          <ac:spMkLst>
            <pc:docMk/>
            <pc:sldMk cId="1310217889" sldId="274"/>
            <ac:spMk id="45" creationId="{1EFF1CBB-6420-3AD7-B718-F544AAE606E7}"/>
          </ac:spMkLst>
        </pc:spChg>
        <pc:spChg chg="mod">
          <ac:chgData name="Raymer, Michael L." userId="96c2fb1d-e79c-4ca3-9876-783e98fdd04a" providerId="ADAL" clId="{228BB2D8-8609-4A39-8DCC-62D7AB5D9C22}" dt="2024-05-17T17:41:07.597" v="8282"/>
          <ac:spMkLst>
            <pc:docMk/>
            <pc:sldMk cId="1310217889" sldId="274"/>
            <ac:spMk id="48" creationId="{C4D966E2-6AC5-41A1-3AE1-D38D6027D147}"/>
          </ac:spMkLst>
        </pc:spChg>
        <pc:spChg chg="mod">
          <ac:chgData name="Raymer, Michael L." userId="96c2fb1d-e79c-4ca3-9876-783e98fdd04a" providerId="ADAL" clId="{228BB2D8-8609-4A39-8DCC-62D7AB5D9C22}" dt="2024-05-17T17:41:07.597" v="8282"/>
          <ac:spMkLst>
            <pc:docMk/>
            <pc:sldMk cId="1310217889" sldId="274"/>
            <ac:spMk id="49" creationId="{A2F824A0-DF3F-77CB-7A4F-9FBD29EB4A6B}"/>
          </ac:spMkLst>
        </pc:spChg>
        <pc:spChg chg="mod">
          <ac:chgData name="Raymer, Michael L." userId="96c2fb1d-e79c-4ca3-9876-783e98fdd04a" providerId="ADAL" clId="{228BB2D8-8609-4A39-8DCC-62D7AB5D9C22}" dt="2024-05-17T17:41:07.597" v="8282"/>
          <ac:spMkLst>
            <pc:docMk/>
            <pc:sldMk cId="1310217889" sldId="274"/>
            <ac:spMk id="50" creationId="{2F6B7170-3C2B-FB1D-AED8-CB4154BBCDC1}"/>
          </ac:spMkLst>
        </pc:spChg>
        <pc:spChg chg="mod">
          <ac:chgData name="Raymer, Michael L." userId="96c2fb1d-e79c-4ca3-9876-783e98fdd04a" providerId="ADAL" clId="{228BB2D8-8609-4A39-8DCC-62D7AB5D9C22}" dt="2024-05-17T17:41:07.597" v="8282"/>
          <ac:spMkLst>
            <pc:docMk/>
            <pc:sldMk cId="1310217889" sldId="274"/>
            <ac:spMk id="51" creationId="{2B86CB89-BA4B-CA20-A5D8-B586007BE462}"/>
          </ac:spMkLst>
        </pc:spChg>
        <pc:spChg chg="mod">
          <ac:chgData name="Raymer, Michael L." userId="96c2fb1d-e79c-4ca3-9876-783e98fdd04a" providerId="ADAL" clId="{228BB2D8-8609-4A39-8DCC-62D7AB5D9C22}" dt="2024-05-17T17:41:07.597" v="8282"/>
          <ac:spMkLst>
            <pc:docMk/>
            <pc:sldMk cId="1310217889" sldId="274"/>
            <ac:spMk id="52" creationId="{9D85BAC4-DE52-77CC-4159-1F01F405866D}"/>
          </ac:spMkLst>
        </pc:spChg>
        <pc:spChg chg="mod">
          <ac:chgData name="Raymer, Michael L." userId="96c2fb1d-e79c-4ca3-9876-783e98fdd04a" providerId="ADAL" clId="{228BB2D8-8609-4A39-8DCC-62D7AB5D9C22}" dt="2024-05-17T17:41:07.597" v="8282"/>
          <ac:spMkLst>
            <pc:docMk/>
            <pc:sldMk cId="1310217889" sldId="274"/>
            <ac:spMk id="53" creationId="{876A45FD-165C-9199-98C6-23113BF4C855}"/>
          </ac:spMkLst>
        </pc:spChg>
        <pc:spChg chg="mod">
          <ac:chgData name="Raymer, Michael L." userId="96c2fb1d-e79c-4ca3-9876-783e98fdd04a" providerId="ADAL" clId="{228BB2D8-8609-4A39-8DCC-62D7AB5D9C22}" dt="2024-05-17T17:41:07.597" v="8282"/>
          <ac:spMkLst>
            <pc:docMk/>
            <pc:sldMk cId="1310217889" sldId="274"/>
            <ac:spMk id="54" creationId="{E310FE70-6F13-2DDD-4E2A-5EB1FB38745E}"/>
          </ac:spMkLst>
        </pc:spChg>
        <pc:spChg chg="mod">
          <ac:chgData name="Raymer, Michael L." userId="96c2fb1d-e79c-4ca3-9876-783e98fdd04a" providerId="ADAL" clId="{228BB2D8-8609-4A39-8DCC-62D7AB5D9C22}" dt="2024-05-17T17:41:07.597" v="8282"/>
          <ac:spMkLst>
            <pc:docMk/>
            <pc:sldMk cId="1310217889" sldId="274"/>
            <ac:spMk id="55" creationId="{F64E82D1-ED1B-3052-4DB0-9615A8AA5D39}"/>
          </ac:spMkLst>
        </pc:spChg>
        <pc:spChg chg="mod">
          <ac:chgData name="Raymer, Michael L." userId="96c2fb1d-e79c-4ca3-9876-783e98fdd04a" providerId="ADAL" clId="{228BB2D8-8609-4A39-8DCC-62D7AB5D9C22}" dt="2024-05-17T17:41:07.597" v="8282"/>
          <ac:spMkLst>
            <pc:docMk/>
            <pc:sldMk cId="1310217889" sldId="274"/>
            <ac:spMk id="56" creationId="{1C8A7113-E651-2251-EFE2-9A6FEE630237}"/>
          </ac:spMkLst>
        </pc:spChg>
        <pc:spChg chg="mod">
          <ac:chgData name="Raymer, Michael L." userId="96c2fb1d-e79c-4ca3-9876-783e98fdd04a" providerId="ADAL" clId="{228BB2D8-8609-4A39-8DCC-62D7AB5D9C22}" dt="2024-05-17T17:41:07.597" v="8282"/>
          <ac:spMkLst>
            <pc:docMk/>
            <pc:sldMk cId="1310217889" sldId="274"/>
            <ac:spMk id="57" creationId="{29216E34-475D-4591-0662-1A04AAEDDBC1}"/>
          </ac:spMkLst>
        </pc:spChg>
        <pc:spChg chg="mod">
          <ac:chgData name="Raymer, Michael L." userId="96c2fb1d-e79c-4ca3-9876-783e98fdd04a" providerId="ADAL" clId="{228BB2D8-8609-4A39-8DCC-62D7AB5D9C22}" dt="2024-05-17T17:41:07.597" v="8282"/>
          <ac:spMkLst>
            <pc:docMk/>
            <pc:sldMk cId="1310217889" sldId="274"/>
            <ac:spMk id="58" creationId="{710DC755-E8E1-E1B7-BD00-02C487FBC7D9}"/>
          </ac:spMkLst>
        </pc:spChg>
        <pc:spChg chg="add mod">
          <ac:chgData name="Raymer, Michael L." userId="96c2fb1d-e79c-4ca3-9876-783e98fdd04a" providerId="ADAL" clId="{228BB2D8-8609-4A39-8DCC-62D7AB5D9C22}" dt="2024-05-17T17:42:21.586" v="8297" actId="571"/>
          <ac:spMkLst>
            <pc:docMk/>
            <pc:sldMk cId="1310217889" sldId="274"/>
            <ac:spMk id="59" creationId="{44F85A49-23F2-EF71-336E-74B07AE2E192}"/>
          </ac:spMkLst>
        </pc:spChg>
        <pc:spChg chg="add mod">
          <ac:chgData name="Raymer, Michael L." userId="96c2fb1d-e79c-4ca3-9876-783e98fdd04a" providerId="ADAL" clId="{228BB2D8-8609-4A39-8DCC-62D7AB5D9C22}" dt="2024-05-17T17:42:25.623" v="8298" actId="20577"/>
          <ac:spMkLst>
            <pc:docMk/>
            <pc:sldMk cId="1310217889" sldId="274"/>
            <ac:spMk id="60" creationId="{971A3F03-68CE-E969-2BA8-9BAE76488908}"/>
          </ac:spMkLst>
        </pc:spChg>
        <pc:spChg chg="add mod">
          <ac:chgData name="Raymer, Michael L." userId="96c2fb1d-e79c-4ca3-9876-783e98fdd04a" providerId="ADAL" clId="{228BB2D8-8609-4A39-8DCC-62D7AB5D9C22}" dt="2024-05-17T17:42:28.423" v="8299" actId="20577"/>
          <ac:spMkLst>
            <pc:docMk/>
            <pc:sldMk cId="1310217889" sldId="274"/>
            <ac:spMk id="61" creationId="{49910E36-5BB7-5AEA-CCDE-994244991CE1}"/>
          </ac:spMkLst>
        </pc:spChg>
        <pc:spChg chg="add mod">
          <ac:chgData name="Raymer, Michael L." userId="96c2fb1d-e79c-4ca3-9876-783e98fdd04a" providerId="ADAL" clId="{228BB2D8-8609-4A39-8DCC-62D7AB5D9C22}" dt="2024-05-17T17:42:29.963" v="8300" actId="20577"/>
          <ac:spMkLst>
            <pc:docMk/>
            <pc:sldMk cId="1310217889" sldId="274"/>
            <ac:spMk id="62" creationId="{00A12CA1-B1D2-62B9-1BB2-24A00648DA4E}"/>
          </ac:spMkLst>
        </pc:spChg>
        <pc:spChg chg="add mod">
          <ac:chgData name="Raymer, Michael L." userId="96c2fb1d-e79c-4ca3-9876-783e98fdd04a" providerId="ADAL" clId="{228BB2D8-8609-4A39-8DCC-62D7AB5D9C22}" dt="2024-05-17T17:42:31.529" v="8301" actId="20577"/>
          <ac:spMkLst>
            <pc:docMk/>
            <pc:sldMk cId="1310217889" sldId="274"/>
            <ac:spMk id="63" creationId="{79C33BD7-D7A3-B32C-A0E0-BD3CCC9B4BCD}"/>
          </ac:spMkLst>
        </pc:spChg>
        <pc:spChg chg="add mod">
          <ac:chgData name="Raymer, Michael L." userId="96c2fb1d-e79c-4ca3-9876-783e98fdd04a" providerId="ADAL" clId="{228BB2D8-8609-4A39-8DCC-62D7AB5D9C22}" dt="2024-05-17T17:42:34.129" v="8302" actId="20577"/>
          <ac:spMkLst>
            <pc:docMk/>
            <pc:sldMk cId="1310217889" sldId="274"/>
            <ac:spMk id="5120" creationId="{AE3CD1A9-99B8-CDF4-AD99-DA2CFDC5CFCB}"/>
          </ac:spMkLst>
        </pc:spChg>
        <pc:spChg chg="add mod">
          <ac:chgData name="Raymer, Michael L." userId="96c2fb1d-e79c-4ca3-9876-783e98fdd04a" providerId="ADAL" clId="{228BB2D8-8609-4A39-8DCC-62D7AB5D9C22}" dt="2024-05-17T17:42:35.704" v="8303" actId="20577"/>
          <ac:spMkLst>
            <pc:docMk/>
            <pc:sldMk cId="1310217889" sldId="274"/>
            <ac:spMk id="5121" creationId="{41888ACD-E255-A9B2-6CE8-70B92E4C9C34}"/>
          </ac:spMkLst>
        </pc:spChg>
        <pc:spChg chg="add mod">
          <ac:chgData name="Raymer, Michael L." userId="96c2fb1d-e79c-4ca3-9876-783e98fdd04a" providerId="ADAL" clId="{228BB2D8-8609-4A39-8DCC-62D7AB5D9C22}" dt="2024-05-17T17:42:37.380" v="8304" actId="20577"/>
          <ac:spMkLst>
            <pc:docMk/>
            <pc:sldMk cId="1310217889" sldId="274"/>
            <ac:spMk id="5123" creationId="{AD6F3B28-3684-6B0E-A0CE-9F0A12113FFD}"/>
          </ac:spMkLst>
        </pc:spChg>
        <pc:spChg chg="add mod">
          <ac:chgData name="Raymer, Michael L." userId="96c2fb1d-e79c-4ca3-9876-783e98fdd04a" providerId="ADAL" clId="{228BB2D8-8609-4A39-8DCC-62D7AB5D9C22}" dt="2024-05-17T17:42:39.773" v="8305" actId="20577"/>
          <ac:spMkLst>
            <pc:docMk/>
            <pc:sldMk cId="1310217889" sldId="274"/>
            <ac:spMk id="5124" creationId="{21C21934-4670-D0E1-456A-5FEDF60A088D}"/>
          </ac:spMkLst>
        </pc:spChg>
        <pc:spChg chg="add mod">
          <ac:chgData name="Raymer, Michael L." userId="96c2fb1d-e79c-4ca3-9876-783e98fdd04a" providerId="ADAL" clId="{228BB2D8-8609-4A39-8DCC-62D7AB5D9C22}" dt="2024-05-17T17:42:41.394" v="8306" actId="20577"/>
          <ac:spMkLst>
            <pc:docMk/>
            <pc:sldMk cId="1310217889" sldId="274"/>
            <ac:spMk id="5125" creationId="{618E0EBD-18F6-D76D-C546-E1867B13C0FE}"/>
          </ac:spMkLst>
        </pc:spChg>
        <pc:spChg chg="add mod">
          <ac:chgData name="Raymer, Michael L." userId="96c2fb1d-e79c-4ca3-9876-783e98fdd04a" providerId="ADAL" clId="{228BB2D8-8609-4A39-8DCC-62D7AB5D9C22}" dt="2024-05-17T17:42:50.216" v="8316" actId="1038"/>
          <ac:spMkLst>
            <pc:docMk/>
            <pc:sldMk cId="1310217889" sldId="274"/>
            <ac:spMk id="5126" creationId="{D9E44D68-B8C5-2055-AE77-164CD395195A}"/>
          </ac:spMkLst>
        </pc:spChg>
        <pc:grpChg chg="add mod">
          <ac:chgData name="Raymer, Michael L." userId="96c2fb1d-e79c-4ca3-9876-783e98fdd04a" providerId="ADAL" clId="{228BB2D8-8609-4A39-8DCC-62D7AB5D9C22}" dt="2024-05-17T17:37:59.490" v="8131" actId="164"/>
          <ac:grpSpMkLst>
            <pc:docMk/>
            <pc:sldMk cId="1310217889" sldId="274"/>
            <ac:grpSpMk id="20" creationId="{FC418A7B-40D1-2CE2-94DD-D94858517A75}"/>
          </ac:grpSpMkLst>
        </pc:grpChg>
        <pc:grpChg chg="add mod">
          <ac:chgData name="Raymer, Michael L." userId="96c2fb1d-e79c-4ca3-9876-783e98fdd04a" providerId="ADAL" clId="{228BB2D8-8609-4A39-8DCC-62D7AB5D9C22}" dt="2024-05-17T17:38:30.333" v="8234" actId="1037"/>
          <ac:grpSpMkLst>
            <pc:docMk/>
            <pc:sldMk cId="1310217889" sldId="274"/>
            <ac:grpSpMk id="21" creationId="{BD7BDE08-8512-625D-1805-041653A59F60}"/>
          </ac:grpSpMkLst>
        </pc:grpChg>
        <pc:grpChg chg="add mod">
          <ac:chgData name="Raymer, Michael L." userId="96c2fb1d-e79c-4ca3-9876-783e98fdd04a" providerId="ADAL" clId="{228BB2D8-8609-4A39-8DCC-62D7AB5D9C22}" dt="2024-05-17T17:42:21.586" v="8297" actId="571"/>
          <ac:grpSpMkLst>
            <pc:docMk/>
            <pc:sldMk cId="1310217889" sldId="274"/>
            <ac:grpSpMk id="46" creationId="{442EB912-3259-4AE2-397A-61A083362FC9}"/>
          </ac:grpSpMkLst>
        </pc:grpChg>
        <pc:grpChg chg="add del mod">
          <ac:chgData name="Raymer, Michael L." userId="96c2fb1d-e79c-4ca3-9876-783e98fdd04a" providerId="ADAL" clId="{228BB2D8-8609-4A39-8DCC-62D7AB5D9C22}" dt="2024-05-17T17:41:25.680" v="8286" actId="478"/>
          <ac:grpSpMkLst>
            <pc:docMk/>
            <pc:sldMk cId="1310217889" sldId="274"/>
            <ac:grpSpMk id="47" creationId="{DDBD0375-890A-F9D6-F01F-B895EE58EA26}"/>
          </ac:grpSpMkLst>
        </pc:grpChg>
        <pc:picChg chg="add mod">
          <ac:chgData name="Raymer, Michael L." userId="96c2fb1d-e79c-4ca3-9876-783e98fdd04a" providerId="ADAL" clId="{228BB2D8-8609-4A39-8DCC-62D7AB5D9C22}" dt="2024-05-17T17:34:20.383" v="8044" actId="1076"/>
          <ac:picMkLst>
            <pc:docMk/>
            <pc:sldMk cId="1310217889" sldId="274"/>
            <ac:picMk id="5122" creationId="{2DD1A3BD-A063-50A5-8657-15409E3A38B8}"/>
          </ac:picMkLst>
        </pc:picChg>
        <pc:cxnChg chg="add mod">
          <ac:chgData name="Raymer, Michael L." userId="96c2fb1d-e79c-4ca3-9876-783e98fdd04a" providerId="ADAL" clId="{228BB2D8-8609-4A39-8DCC-62D7AB5D9C22}" dt="2024-05-17T17:37:59.490" v="8131" actId="164"/>
          <ac:cxnSpMkLst>
            <pc:docMk/>
            <pc:sldMk cId="1310217889" sldId="274"/>
            <ac:cxnSpMk id="7" creationId="{BD7378B5-09EE-B6C5-5DFD-1DAD75C4A84C}"/>
          </ac:cxnSpMkLst>
        </pc:cxnChg>
        <pc:cxnChg chg="add mod">
          <ac:chgData name="Raymer, Michael L." userId="96c2fb1d-e79c-4ca3-9876-783e98fdd04a" providerId="ADAL" clId="{228BB2D8-8609-4A39-8DCC-62D7AB5D9C22}" dt="2024-05-17T17:37:59.490" v="8131" actId="164"/>
          <ac:cxnSpMkLst>
            <pc:docMk/>
            <pc:sldMk cId="1310217889" sldId="274"/>
            <ac:cxnSpMk id="9" creationId="{51632CA3-5A4F-78AF-8A45-86CBC059FBEF}"/>
          </ac:cxnSpMkLst>
        </pc:cxnChg>
        <pc:cxnChg chg="add mod">
          <ac:chgData name="Raymer, Michael L." userId="96c2fb1d-e79c-4ca3-9876-783e98fdd04a" providerId="ADAL" clId="{228BB2D8-8609-4A39-8DCC-62D7AB5D9C22}" dt="2024-05-17T17:37:59.490" v="8131" actId="164"/>
          <ac:cxnSpMkLst>
            <pc:docMk/>
            <pc:sldMk cId="1310217889" sldId="274"/>
            <ac:cxnSpMk id="10" creationId="{E5FCBBDA-E00A-52F3-F7A4-494CDEB9C020}"/>
          </ac:cxnSpMkLst>
        </pc:cxnChg>
        <pc:cxnChg chg="add mod">
          <ac:chgData name="Raymer, Michael L." userId="96c2fb1d-e79c-4ca3-9876-783e98fdd04a" providerId="ADAL" clId="{228BB2D8-8609-4A39-8DCC-62D7AB5D9C22}" dt="2024-05-17T17:37:59.490" v="8131" actId="164"/>
          <ac:cxnSpMkLst>
            <pc:docMk/>
            <pc:sldMk cId="1310217889" sldId="274"/>
            <ac:cxnSpMk id="11" creationId="{304CB216-D9AF-0BDF-0221-89EDE7D86A3C}"/>
          </ac:cxnSpMkLst>
        </pc:cxnChg>
        <pc:cxnChg chg="add mod">
          <ac:chgData name="Raymer, Michael L." userId="96c2fb1d-e79c-4ca3-9876-783e98fdd04a" providerId="ADAL" clId="{228BB2D8-8609-4A39-8DCC-62D7AB5D9C22}" dt="2024-05-17T17:37:59.490" v="8131" actId="164"/>
          <ac:cxnSpMkLst>
            <pc:docMk/>
            <pc:sldMk cId="1310217889" sldId="274"/>
            <ac:cxnSpMk id="12" creationId="{17C92C36-FA4C-2299-5C53-47748C382B93}"/>
          </ac:cxnSpMkLst>
        </pc:cxnChg>
        <pc:cxnChg chg="add mod">
          <ac:chgData name="Raymer, Michael L." userId="96c2fb1d-e79c-4ca3-9876-783e98fdd04a" providerId="ADAL" clId="{228BB2D8-8609-4A39-8DCC-62D7AB5D9C22}" dt="2024-05-17T17:37:59.490" v="8131" actId="164"/>
          <ac:cxnSpMkLst>
            <pc:docMk/>
            <pc:sldMk cId="1310217889" sldId="274"/>
            <ac:cxnSpMk id="13" creationId="{40114C61-270A-8EF8-46A2-AD1F4A9293D4}"/>
          </ac:cxnSpMkLst>
        </pc:cxnChg>
        <pc:cxnChg chg="add mod">
          <ac:chgData name="Raymer, Michael L." userId="96c2fb1d-e79c-4ca3-9876-783e98fdd04a" providerId="ADAL" clId="{228BB2D8-8609-4A39-8DCC-62D7AB5D9C22}" dt="2024-05-17T17:37:59.490" v="8131" actId="164"/>
          <ac:cxnSpMkLst>
            <pc:docMk/>
            <pc:sldMk cId="1310217889" sldId="274"/>
            <ac:cxnSpMk id="14" creationId="{8D23D38E-FED1-6A9F-3288-0BA0B686E84D}"/>
          </ac:cxnSpMkLst>
        </pc:cxnChg>
        <pc:cxnChg chg="add mod">
          <ac:chgData name="Raymer, Michael L." userId="96c2fb1d-e79c-4ca3-9876-783e98fdd04a" providerId="ADAL" clId="{228BB2D8-8609-4A39-8DCC-62D7AB5D9C22}" dt="2024-05-17T17:37:59.490" v="8131" actId="164"/>
          <ac:cxnSpMkLst>
            <pc:docMk/>
            <pc:sldMk cId="1310217889" sldId="274"/>
            <ac:cxnSpMk id="15" creationId="{BCD6F5FC-2B49-5A4E-E8C2-28A94CA2B554}"/>
          </ac:cxnSpMkLst>
        </pc:cxnChg>
        <pc:cxnChg chg="add mod">
          <ac:chgData name="Raymer, Michael L." userId="96c2fb1d-e79c-4ca3-9876-783e98fdd04a" providerId="ADAL" clId="{228BB2D8-8609-4A39-8DCC-62D7AB5D9C22}" dt="2024-05-17T17:37:59.490" v="8131" actId="164"/>
          <ac:cxnSpMkLst>
            <pc:docMk/>
            <pc:sldMk cId="1310217889" sldId="274"/>
            <ac:cxnSpMk id="16" creationId="{2918EC3B-377D-6D26-4EC4-8AABC6DB2FE6}"/>
          </ac:cxnSpMkLst>
        </pc:cxnChg>
        <pc:cxnChg chg="add mod">
          <ac:chgData name="Raymer, Michael L." userId="96c2fb1d-e79c-4ca3-9876-783e98fdd04a" providerId="ADAL" clId="{228BB2D8-8609-4A39-8DCC-62D7AB5D9C22}" dt="2024-05-17T17:37:59.490" v="8131" actId="164"/>
          <ac:cxnSpMkLst>
            <pc:docMk/>
            <pc:sldMk cId="1310217889" sldId="274"/>
            <ac:cxnSpMk id="17" creationId="{C701131E-F2F4-52B5-7313-CC97A442B1DE}"/>
          </ac:cxnSpMkLst>
        </pc:cxnChg>
        <pc:cxnChg chg="add mod">
          <ac:chgData name="Raymer, Michael L." userId="96c2fb1d-e79c-4ca3-9876-783e98fdd04a" providerId="ADAL" clId="{228BB2D8-8609-4A39-8DCC-62D7AB5D9C22}" dt="2024-05-17T17:37:59.490" v="8131" actId="164"/>
          <ac:cxnSpMkLst>
            <pc:docMk/>
            <pc:sldMk cId="1310217889" sldId="274"/>
            <ac:cxnSpMk id="18" creationId="{C04E29D8-9207-D422-DE43-85B35CAF7811}"/>
          </ac:cxnSpMkLst>
        </pc:cxnChg>
        <pc:cxnChg chg="add mod">
          <ac:chgData name="Raymer, Michael L." userId="96c2fb1d-e79c-4ca3-9876-783e98fdd04a" providerId="ADAL" clId="{228BB2D8-8609-4A39-8DCC-62D7AB5D9C22}" dt="2024-05-17T17:37:59.490" v="8131" actId="164"/>
          <ac:cxnSpMkLst>
            <pc:docMk/>
            <pc:sldMk cId="1310217889" sldId="274"/>
            <ac:cxnSpMk id="19" creationId="{A4BFD84F-F817-90EE-08B7-C2912923EA43}"/>
          </ac:cxnSpMkLst>
        </pc:cxnChg>
        <pc:cxnChg chg="mod">
          <ac:chgData name="Raymer, Michael L." userId="96c2fb1d-e79c-4ca3-9876-783e98fdd04a" providerId="ADAL" clId="{228BB2D8-8609-4A39-8DCC-62D7AB5D9C22}" dt="2024-05-17T17:38:00.846" v="8132"/>
          <ac:cxnSpMkLst>
            <pc:docMk/>
            <pc:sldMk cId="1310217889" sldId="274"/>
            <ac:cxnSpMk id="22" creationId="{290907D1-33A9-B683-811A-BFFD5E497541}"/>
          </ac:cxnSpMkLst>
        </pc:cxnChg>
        <pc:cxnChg chg="mod">
          <ac:chgData name="Raymer, Michael L." userId="96c2fb1d-e79c-4ca3-9876-783e98fdd04a" providerId="ADAL" clId="{228BB2D8-8609-4A39-8DCC-62D7AB5D9C22}" dt="2024-05-17T17:38:00.846" v="8132"/>
          <ac:cxnSpMkLst>
            <pc:docMk/>
            <pc:sldMk cId="1310217889" sldId="274"/>
            <ac:cxnSpMk id="23" creationId="{F21107EF-734B-C3C6-8B14-F5DF02105AAB}"/>
          </ac:cxnSpMkLst>
        </pc:cxnChg>
        <pc:cxnChg chg="mod">
          <ac:chgData name="Raymer, Michael L." userId="96c2fb1d-e79c-4ca3-9876-783e98fdd04a" providerId="ADAL" clId="{228BB2D8-8609-4A39-8DCC-62D7AB5D9C22}" dt="2024-05-17T17:38:00.846" v="8132"/>
          <ac:cxnSpMkLst>
            <pc:docMk/>
            <pc:sldMk cId="1310217889" sldId="274"/>
            <ac:cxnSpMk id="24" creationId="{8A7915C6-A891-7C85-54E9-553693C23FDA}"/>
          </ac:cxnSpMkLst>
        </pc:cxnChg>
        <pc:cxnChg chg="mod">
          <ac:chgData name="Raymer, Michael L." userId="96c2fb1d-e79c-4ca3-9876-783e98fdd04a" providerId="ADAL" clId="{228BB2D8-8609-4A39-8DCC-62D7AB5D9C22}" dt="2024-05-17T17:38:00.846" v="8132"/>
          <ac:cxnSpMkLst>
            <pc:docMk/>
            <pc:sldMk cId="1310217889" sldId="274"/>
            <ac:cxnSpMk id="25" creationId="{C4816214-EC24-D247-C11A-9FCB6D8D5531}"/>
          </ac:cxnSpMkLst>
        </pc:cxnChg>
        <pc:cxnChg chg="mod">
          <ac:chgData name="Raymer, Michael L." userId="96c2fb1d-e79c-4ca3-9876-783e98fdd04a" providerId="ADAL" clId="{228BB2D8-8609-4A39-8DCC-62D7AB5D9C22}" dt="2024-05-17T17:38:00.846" v="8132"/>
          <ac:cxnSpMkLst>
            <pc:docMk/>
            <pc:sldMk cId="1310217889" sldId="274"/>
            <ac:cxnSpMk id="26" creationId="{F09F0DFF-E7C7-DB00-2023-4F9747437EFA}"/>
          </ac:cxnSpMkLst>
        </pc:cxnChg>
        <pc:cxnChg chg="mod">
          <ac:chgData name="Raymer, Michael L." userId="96c2fb1d-e79c-4ca3-9876-783e98fdd04a" providerId="ADAL" clId="{228BB2D8-8609-4A39-8DCC-62D7AB5D9C22}" dt="2024-05-17T17:38:00.846" v="8132"/>
          <ac:cxnSpMkLst>
            <pc:docMk/>
            <pc:sldMk cId="1310217889" sldId="274"/>
            <ac:cxnSpMk id="27" creationId="{8E63A9BE-0A29-1175-7C9F-B3C80BDAACCD}"/>
          </ac:cxnSpMkLst>
        </pc:cxnChg>
        <pc:cxnChg chg="mod">
          <ac:chgData name="Raymer, Michael L." userId="96c2fb1d-e79c-4ca3-9876-783e98fdd04a" providerId="ADAL" clId="{228BB2D8-8609-4A39-8DCC-62D7AB5D9C22}" dt="2024-05-17T17:38:00.846" v="8132"/>
          <ac:cxnSpMkLst>
            <pc:docMk/>
            <pc:sldMk cId="1310217889" sldId="274"/>
            <ac:cxnSpMk id="28" creationId="{4FC1D809-5753-B69E-713B-D085C604A355}"/>
          </ac:cxnSpMkLst>
        </pc:cxnChg>
        <pc:cxnChg chg="mod">
          <ac:chgData name="Raymer, Michael L." userId="96c2fb1d-e79c-4ca3-9876-783e98fdd04a" providerId="ADAL" clId="{228BB2D8-8609-4A39-8DCC-62D7AB5D9C22}" dt="2024-05-17T17:38:00.846" v="8132"/>
          <ac:cxnSpMkLst>
            <pc:docMk/>
            <pc:sldMk cId="1310217889" sldId="274"/>
            <ac:cxnSpMk id="29" creationId="{107C4ECA-A3A2-92D5-437B-5928C6DE77DE}"/>
          </ac:cxnSpMkLst>
        </pc:cxnChg>
        <pc:cxnChg chg="mod">
          <ac:chgData name="Raymer, Michael L." userId="96c2fb1d-e79c-4ca3-9876-783e98fdd04a" providerId="ADAL" clId="{228BB2D8-8609-4A39-8DCC-62D7AB5D9C22}" dt="2024-05-17T17:38:00.846" v="8132"/>
          <ac:cxnSpMkLst>
            <pc:docMk/>
            <pc:sldMk cId="1310217889" sldId="274"/>
            <ac:cxnSpMk id="30" creationId="{71768DBF-90C6-0CBC-C536-89A6A2485B4C}"/>
          </ac:cxnSpMkLst>
        </pc:cxnChg>
        <pc:cxnChg chg="mod">
          <ac:chgData name="Raymer, Michael L." userId="96c2fb1d-e79c-4ca3-9876-783e98fdd04a" providerId="ADAL" clId="{228BB2D8-8609-4A39-8DCC-62D7AB5D9C22}" dt="2024-05-17T17:38:00.846" v="8132"/>
          <ac:cxnSpMkLst>
            <pc:docMk/>
            <pc:sldMk cId="1310217889" sldId="274"/>
            <ac:cxnSpMk id="31" creationId="{A61B9353-F1B6-8201-5F6C-5A56797496E9}"/>
          </ac:cxnSpMkLst>
        </pc:cxnChg>
        <pc:cxnChg chg="mod">
          <ac:chgData name="Raymer, Michael L." userId="96c2fb1d-e79c-4ca3-9876-783e98fdd04a" providerId="ADAL" clId="{228BB2D8-8609-4A39-8DCC-62D7AB5D9C22}" dt="2024-05-17T17:38:00.846" v="8132"/>
          <ac:cxnSpMkLst>
            <pc:docMk/>
            <pc:sldMk cId="1310217889" sldId="274"/>
            <ac:cxnSpMk id="32" creationId="{84E4451E-D660-D33C-CD21-6E829AB5EC9F}"/>
          </ac:cxnSpMkLst>
        </pc:cxnChg>
        <pc:cxnChg chg="mod">
          <ac:chgData name="Raymer, Michael L." userId="96c2fb1d-e79c-4ca3-9876-783e98fdd04a" providerId="ADAL" clId="{228BB2D8-8609-4A39-8DCC-62D7AB5D9C22}" dt="2024-05-17T17:38:00.846" v="8132"/>
          <ac:cxnSpMkLst>
            <pc:docMk/>
            <pc:sldMk cId="1310217889" sldId="274"/>
            <ac:cxnSpMk id="33" creationId="{19EC9F57-4449-BB18-3D7E-BE31EB0C8EEB}"/>
          </ac:cxnSpMkLst>
        </pc:cxnChg>
      </pc:sldChg>
      <pc:sldChg chg="addSp delSp modSp new del mod modClrScheme chgLayout">
        <pc:chgData name="Raymer, Michael L." userId="96c2fb1d-e79c-4ca3-9876-783e98fdd04a" providerId="ADAL" clId="{228BB2D8-8609-4A39-8DCC-62D7AB5D9C22}" dt="2024-05-16T17:00:28.319" v="5323" actId="47"/>
        <pc:sldMkLst>
          <pc:docMk/>
          <pc:sldMk cId="3917438058" sldId="274"/>
        </pc:sldMkLst>
        <pc:spChg chg="mod ord">
          <ac:chgData name="Raymer, Michael L." userId="96c2fb1d-e79c-4ca3-9876-783e98fdd04a" providerId="ADAL" clId="{228BB2D8-8609-4A39-8DCC-62D7AB5D9C22}" dt="2024-05-16T16:45:55.147" v="5098" actId="20577"/>
          <ac:spMkLst>
            <pc:docMk/>
            <pc:sldMk cId="3917438058" sldId="274"/>
            <ac:spMk id="2" creationId="{E209F803-9CCB-D0BE-E502-34F43501F549}"/>
          </ac:spMkLst>
        </pc:spChg>
        <pc:spChg chg="mod ord">
          <ac:chgData name="Raymer, Michael L." userId="96c2fb1d-e79c-4ca3-9876-783e98fdd04a" providerId="ADAL" clId="{228BB2D8-8609-4A39-8DCC-62D7AB5D9C22}" dt="2024-05-16T16:29:21.335" v="4997" actId="700"/>
          <ac:spMkLst>
            <pc:docMk/>
            <pc:sldMk cId="3917438058" sldId="274"/>
            <ac:spMk id="3" creationId="{9F355A57-A406-2ECA-4B0E-EECF9144747B}"/>
          </ac:spMkLst>
        </pc:spChg>
        <pc:spChg chg="mod ord">
          <ac:chgData name="Raymer, Michael L." userId="96c2fb1d-e79c-4ca3-9876-783e98fdd04a" providerId="ADAL" clId="{228BB2D8-8609-4A39-8DCC-62D7AB5D9C22}" dt="2024-05-16T16:29:21.335" v="4997" actId="700"/>
          <ac:spMkLst>
            <pc:docMk/>
            <pc:sldMk cId="3917438058" sldId="274"/>
            <ac:spMk id="4" creationId="{5C27F047-3A8E-05DF-D124-185478BC408E}"/>
          </ac:spMkLst>
        </pc:spChg>
        <pc:spChg chg="add del mod ord">
          <ac:chgData name="Raymer, Michael L." userId="96c2fb1d-e79c-4ca3-9876-783e98fdd04a" providerId="ADAL" clId="{228BB2D8-8609-4A39-8DCC-62D7AB5D9C22}" dt="2024-05-16T16:44:39.113" v="5080" actId="478"/>
          <ac:spMkLst>
            <pc:docMk/>
            <pc:sldMk cId="3917438058" sldId="274"/>
            <ac:spMk id="5" creationId="{A5286CDE-5F34-8392-FA8A-334B02A58ABA}"/>
          </ac:spMkLst>
        </pc:spChg>
        <pc:spChg chg="add del mod">
          <ac:chgData name="Raymer, Michael L." userId="96c2fb1d-e79c-4ca3-9876-783e98fdd04a" providerId="ADAL" clId="{228BB2D8-8609-4A39-8DCC-62D7AB5D9C22}" dt="2024-05-16T16:44:42.838" v="5081" actId="478"/>
          <ac:spMkLst>
            <pc:docMk/>
            <pc:sldMk cId="3917438058" sldId="274"/>
            <ac:spMk id="7" creationId="{FB8E7E83-FD3F-E53E-9959-4B30994474CB}"/>
          </ac:spMkLst>
        </pc:spChg>
        <pc:picChg chg="add mod">
          <ac:chgData name="Raymer, Michael L." userId="96c2fb1d-e79c-4ca3-9876-783e98fdd04a" providerId="ADAL" clId="{228BB2D8-8609-4A39-8DCC-62D7AB5D9C22}" dt="2024-05-16T16:29:32.130" v="5024"/>
          <ac:picMkLst>
            <pc:docMk/>
            <pc:sldMk cId="3917438058" sldId="274"/>
            <ac:picMk id="6" creationId="{35582F20-6929-E2D6-9CBB-6293B5F77CB7}"/>
          </ac:picMkLst>
        </pc:picChg>
        <pc:picChg chg="add mod">
          <ac:chgData name="Raymer, Michael L." userId="96c2fb1d-e79c-4ca3-9876-783e98fdd04a" providerId="ADAL" clId="{228BB2D8-8609-4A39-8DCC-62D7AB5D9C22}" dt="2024-05-16T16:45:09.833" v="5085" actId="14100"/>
          <ac:picMkLst>
            <pc:docMk/>
            <pc:sldMk cId="3917438058" sldId="274"/>
            <ac:picMk id="1026" creationId="{2DC4490E-293A-7AB2-7C3F-D876FD527CEC}"/>
          </ac:picMkLst>
        </pc:pic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3927677261" sldId="274"/>
        </pc:sldMkLst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1063134190" sldId="275"/>
        </pc:sldMkLst>
      </pc:sldChg>
      <pc:sldChg chg="addSp modSp new mod">
        <pc:chgData name="Raymer, Michael L." userId="96c2fb1d-e79c-4ca3-9876-783e98fdd04a" providerId="ADAL" clId="{228BB2D8-8609-4A39-8DCC-62D7AB5D9C22}" dt="2024-05-17T18:50:32.002" v="8732" actId="196"/>
        <pc:sldMkLst>
          <pc:docMk/>
          <pc:sldMk cId="2160374840" sldId="275"/>
        </pc:sldMkLst>
        <pc:spChg chg="mod">
          <ac:chgData name="Raymer, Michael L." userId="96c2fb1d-e79c-4ca3-9876-783e98fdd04a" providerId="ADAL" clId="{228BB2D8-8609-4A39-8DCC-62D7AB5D9C22}" dt="2024-05-17T17:44:50.131" v="8352" actId="20577"/>
          <ac:spMkLst>
            <pc:docMk/>
            <pc:sldMk cId="2160374840" sldId="275"/>
            <ac:spMk id="2" creationId="{C30B9F95-19A0-451E-E160-0D77ADA73ABD}"/>
          </ac:spMkLst>
        </pc:spChg>
        <pc:spChg chg="mod">
          <ac:chgData name="Raymer, Michael L." userId="96c2fb1d-e79c-4ca3-9876-783e98fdd04a" providerId="ADAL" clId="{228BB2D8-8609-4A39-8DCC-62D7AB5D9C22}" dt="2024-05-17T17:47:53.420" v="8438" actId="1036"/>
          <ac:spMkLst>
            <pc:docMk/>
            <pc:sldMk cId="2160374840" sldId="275"/>
            <ac:spMk id="3" creationId="{3F6100C6-CAB2-D162-41E1-7806BFCEF6DB}"/>
          </ac:spMkLst>
        </pc:spChg>
        <pc:spChg chg="add mod">
          <ac:chgData name="Raymer, Michael L." userId="96c2fb1d-e79c-4ca3-9876-783e98fdd04a" providerId="ADAL" clId="{228BB2D8-8609-4A39-8DCC-62D7AB5D9C22}" dt="2024-05-17T17:50:00.299" v="8503" actId="179"/>
          <ac:spMkLst>
            <pc:docMk/>
            <pc:sldMk cId="2160374840" sldId="275"/>
            <ac:spMk id="6" creationId="{D92593CC-6E9C-D6E1-89C2-0E1FD5AD35E9}"/>
          </ac:spMkLst>
        </pc:spChg>
        <pc:spChg chg="add mod">
          <ac:chgData name="Raymer, Michael L." userId="96c2fb1d-e79c-4ca3-9876-783e98fdd04a" providerId="ADAL" clId="{228BB2D8-8609-4A39-8DCC-62D7AB5D9C22}" dt="2024-05-17T17:55:21.806" v="8582" actId="1037"/>
          <ac:spMkLst>
            <pc:docMk/>
            <pc:sldMk cId="2160374840" sldId="275"/>
            <ac:spMk id="10" creationId="{46C85353-171A-C639-D0E9-21037C7E194F}"/>
          </ac:spMkLst>
        </pc:spChg>
        <pc:picChg chg="add mod">
          <ac:chgData name="Raymer, Michael L." userId="96c2fb1d-e79c-4ca3-9876-783e98fdd04a" providerId="ADAL" clId="{228BB2D8-8609-4A39-8DCC-62D7AB5D9C22}" dt="2024-05-17T18:50:32.002" v="8732" actId="196"/>
          <ac:picMkLst>
            <pc:docMk/>
            <pc:sldMk cId="2160374840" sldId="275"/>
            <ac:picMk id="6146" creationId="{A677EB48-02A7-9BB9-EFA9-2019936687B0}"/>
          </ac:picMkLst>
        </pc:picChg>
      </pc:sldChg>
      <pc:sldChg chg="addSp delSp modSp new mod">
        <pc:chgData name="Raymer, Michael L." userId="96c2fb1d-e79c-4ca3-9876-783e98fdd04a" providerId="ADAL" clId="{228BB2D8-8609-4A39-8DCC-62D7AB5D9C22}" dt="2024-05-17T18:11:48.498" v="8680" actId="1076"/>
        <pc:sldMkLst>
          <pc:docMk/>
          <pc:sldMk cId="290810320" sldId="276"/>
        </pc:sldMkLst>
        <pc:spChg chg="mod">
          <ac:chgData name="Raymer, Michael L." userId="96c2fb1d-e79c-4ca3-9876-783e98fdd04a" providerId="ADAL" clId="{228BB2D8-8609-4A39-8DCC-62D7AB5D9C22}" dt="2024-05-17T17:50:32.581" v="8518" actId="20577"/>
          <ac:spMkLst>
            <pc:docMk/>
            <pc:sldMk cId="290810320" sldId="276"/>
            <ac:spMk id="2" creationId="{4C997AF5-1D51-2AD1-844D-D76B2DFACBA4}"/>
          </ac:spMkLst>
        </pc:spChg>
        <pc:spChg chg="mod">
          <ac:chgData name="Raymer, Michael L." userId="96c2fb1d-e79c-4ca3-9876-783e98fdd04a" providerId="ADAL" clId="{228BB2D8-8609-4A39-8DCC-62D7AB5D9C22}" dt="2024-05-17T17:52:08.868" v="8535" actId="14100"/>
          <ac:spMkLst>
            <pc:docMk/>
            <pc:sldMk cId="290810320" sldId="276"/>
            <ac:spMk id="3" creationId="{94DE47F7-1D5B-267C-8B57-68CFC23695E2}"/>
          </ac:spMkLst>
        </pc:spChg>
        <pc:spChg chg="add mod">
          <ac:chgData name="Raymer, Michael L." userId="96c2fb1d-e79c-4ca3-9876-783e98fdd04a" providerId="ADAL" clId="{228BB2D8-8609-4A39-8DCC-62D7AB5D9C22}" dt="2024-05-17T18:11:44.738" v="8679" actId="1076"/>
          <ac:spMkLst>
            <pc:docMk/>
            <pc:sldMk cId="290810320" sldId="276"/>
            <ac:spMk id="6" creationId="{33674D6C-DA19-FC9D-5232-75EAAAD63A77}"/>
          </ac:spMkLst>
        </pc:spChg>
        <pc:spChg chg="add mod">
          <ac:chgData name="Raymer, Michael L." userId="96c2fb1d-e79c-4ca3-9876-783e98fdd04a" providerId="ADAL" clId="{228BB2D8-8609-4A39-8DCC-62D7AB5D9C22}" dt="2024-05-17T18:11:27.774" v="8675" actId="196"/>
          <ac:spMkLst>
            <pc:docMk/>
            <pc:sldMk cId="290810320" sldId="276"/>
            <ac:spMk id="7" creationId="{238AC5C1-1BC6-760A-8D45-FC4FABF83879}"/>
          </ac:spMkLst>
        </pc:spChg>
        <pc:spChg chg="add mod">
          <ac:chgData name="Raymer, Michael L." userId="96c2fb1d-e79c-4ca3-9876-783e98fdd04a" providerId="ADAL" clId="{228BB2D8-8609-4A39-8DCC-62D7AB5D9C22}" dt="2024-05-17T18:11:48.498" v="8680" actId="1076"/>
          <ac:spMkLst>
            <pc:docMk/>
            <pc:sldMk cId="290810320" sldId="276"/>
            <ac:spMk id="8" creationId="{906BE3C9-0A3F-BFDA-B66E-5F01FA559373}"/>
          </ac:spMkLst>
        </pc:spChg>
        <pc:spChg chg="add del mod">
          <ac:chgData name="Raymer, Michael L." userId="96c2fb1d-e79c-4ca3-9876-783e98fdd04a" providerId="ADAL" clId="{228BB2D8-8609-4A39-8DCC-62D7AB5D9C22}" dt="2024-05-17T17:54:02.019" v="8575" actId="21"/>
          <ac:spMkLst>
            <pc:docMk/>
            <pc:sldMk cId="290810320" sldId="276"/>
            <ac:spMk id="10" creationId="{46C85353-171A-C639-D0E9-21037C7E194F}"/>
          </ac:spMkLst>
        </pc:spChg>
        <pc:spChg chg="add mod">
          <ac:chgData name="Raymer, Michael L." userId="96c2fb1d-e79c-4ca3-9876-783e98fdd04a" providerId="ADAL" clId="{228BB2D8-8609-4A39-8DCC-62D7AB5D9C22}" dt="2024-05-17T17:59:28.120" v="8595" actId="1076"/>
          <ac:spMkLst>
            <pc:docMk/>
            <pc:sldMk cId="290810320" sldId="276"/>
            <ac:spMk id="12" creationId="{952FECEB-ADBC-D6A9-722F-1A770F0FC9EC}"/>
          </ac:spMkLst>
        </pc:spChg>
        <pc:spChg chg="add mod">
          <ac:chgData name="Raymer, Michael L." userId="96c2fb1d-e79c-4ca3-9876-783e98fdd04a" providerId="ADAL" clId="{228BB2D8-8609-4A39-8DCC-62D7AB5D9C22}" dt="2024-05-17T18:11:36.502" v="8677" actId="571"/>
          <ac:spMkLst>
            <pc:docMk/>
            <pc:sldMk cId="290810320" sldId="276"/>
            <ac:spMk id="13" creationId="{B774D1B9-34BF-A71B-FB1E-6FBAE6AEDB81}"/>
          </ac:spMkLst>
        </pc:sp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1052407186" sldId="276"/>
        </pc:sldMkLst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1190782873" sldId="277"/>
        </pc:sldMkLst>
      </pc:sldChg>
      <pc:sldChg chg="addSp delSp modSp new mod">
        <pc:chgData name="Raymer, Michael L." userId="96c2fb1d-e79c-4ca3-9876-783e98fdd04a" providerId="ADAL" clId="{228BB2D8-8609-4A39-8DCC-62D7AB5D9C22}" dt="2024-05-17T18:08:12.268" v="8658" actId="1076"/>
        <pc:sldMkLst>
          <pc:docMk/>
          <pc:sldMk cId="1885126947" sldId="277"/>
        </pc:sldMkLst>
        <pc:spChg chg="mod">
          <ac:chgData name="Raymer, Michael L." userId="96c2fb1d-e79c-4ca3-9876-783e98fdd04a" providerId="ADAL" clId="{228BB2D8-8609-4A39-8DCC-62D7AB5D9C22}" dt="2024-05-17T18:01:28.593" v="8610" actId="20577"/>
          <ac:spMkLst>
            <pc:docMk/>
            <pc:sldMk cId="1885126947" sldId="277"/>
            <ac:spMk id="2" creationId="{34AF7A6A-A02C-4C99-87A3-48650C2C3AF8}"/>
          </ac:spMkLst>
        </pc:spChg>
        <pc:spChg chg="del">
          <ac:chgData name="Raymer, Michael L." userId="96c2fb1d-e79c-4ca3-9876-783e98fdd04a" providerId="ADAL" clId="{228BB2D8-8609-4A39-8DCC-62D7AB5D9C22}" dt="2024-05-17T18:01:54.262" v="8611" actId="478"/>
          <ac:spMkLst>
            <pc:docMk/>
            <pc:sldMk cId="1885126947" sldId="277"/>
            <ac:spMk id="3" creationId="{E6FAD085-8CA8-1882-585A-2A923FC102E4}"/>
          </ac:spMkLst>
        </pc:spChg>
        <pc:spChg chg="add del mod">
          <ac:chgData name="Raymer, Michael L." userId="96c2fb1d-e79c-4ca3-9876-783e98fdd04a" providerId="ADAL" clId="{228BB2D8-8609-4A39-8DCC-62D7AB5D9C22}" dt="2024-05-17T18:02:41.930" v="8617"/>
          <ac:spMkLst>
            <pc:docMk/>
            <pc:sldMk cId="1885126947" sldId="277"/>
            <ac:spMk id="7" creationId="{A1BD85D9-B234-5530-92A7-4B36AC04AC45}"/>
          </ac:spMkLst>
        </pc:spChg>
        <pc:spChg chg="add del mod">
          <ac:chgData name="Raymer, Michael L." userId="96c2fb1d-e79c-4ca3-9876-783e98fdd04a" providerId="ADAL" clId="{228BB2D8-8609-4A39-8DCC-62D7AB5D9C22}" dt="2024-05-17T18:03:41.386" v="8634" actId="478"/>
          <ac:spMkLst>
            <pc:docMk/>
            <pc:sldMk cId="1885126947" sldId="277"/>
            <ac:spMk id="9" creationId="{18675E14-7885-9D95-86FA-FA1474C76DD8}"/>
          </ac:spMkLst>
        </pc:spChg>
        <pc:graphicFrameChg chg="add mod modGraphic">
          <ac:chgData name="Raymer, Michael L." userId="96c2fb1d-e79c-4ca3-9876-783e98fdd04a" providerId="ADAL" clId="{228BB2D8-8609-4A39-8DCC-62D7AB5D9C22}" dt="2024-05-17T18:07:59.972" v="8655" actId="1076"/>
          <ac:graphicFrameMkLst>
            <pc:docMk/>
            <pc:sldMk cId="1885126947" sldId="277"/>
            <ac:graphicFrameMk id="6" creationId="{99599C72-2A71-A791-85D0-914D3E6055DF}"/>
          </ac:graphicFrameMkLst>
        </pc:graphicFrameChg>
        <pc:picChg chg="add mod">
          <ac:chgData name="Raymer, Michael L." userId="96c2fb1d-e79c-4ca3-9876-783e98fdd04a" providerId="ADAL" clId="{228BB2D8-8609-4A39-8DCC-62D7AB5D9C22}" dt="2024-05-17T18:08:12.268" v="8658" actId="1076"/>
          <ac:picMkLst>
            <pc:docMk/>
            <pc:sldMk cId="1885126947" sldId="277"/>
            <ac:picMk id="7171" creationId="{CC0B5582-E51D-937D-55CC-ABA4F95E545A}"/>
          </ac:picMkLst>
        </pc:pic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818986918" sldId="278"/>
        </pc:sldMkLst>
      </pc:sldChg>
      <pc:sldChg chg="addSp delSp modSp new mod">
        <pc:chgData name="Raymer, Michael L." userId="96c2fb1d-e79c-4ca3-9876-783e98fdd04a" providerId="ADAL" clId="{228BB2D8-8609-4A39-8DCC-62D7AB5D9C22}" dt="2024-05-17T18:12:16.570" v="8691" actId="1036"/>
        <pc:sldMkLst>
          <pc:docMk/>
          <pc:sldMk cId="1490393493" sldId="278"/>
        </pc:sldMkLst>
        <pc:spChg chg="mod">
          <ac:chgData name="Raymer, Michael L." userId="96c2fb1d-e79c-4ca3-9876-783e98fdd04a" providerId="ADAL" clId="{228BB2D8-8609-4A39-8DCC-62D7AB5D9C22}" dt="2024-05-17T18:08:59.171" v="8672" actId="20577"/>
          <ac:spMkLst>
            <pc:docMk/>
            <pc:sldMk cId="1490393493" sldId="278"/>
            <ac:spMk id="2" creationId="{8AAE2049-0946-027A-1268-1EBAFC85AFBB}"/>
          </ac:spMkLst>
        </pc:spChg>
        <pc:spChg chg="del">
          <ac:chgData name="Raymer, Michael L." userId="96c2fb1d-e79c-4ca3-9876-783e98fdd04a" providerId="ADAL" clId="{228BB2D8-8609-4A39-8DCC-62D7AB5D9C22}" dt="2024-05-17T18:09:02.568" v="8673" actId="478"/>
          <ac:spMkLst>
            <pc:docMk/>
            <pc:sldMk cId="1490393493" sldId="278"/>
            <ac:spMk id="3" creationId="{A7FA04A2-3DA6-1915-D405-AA682D878A04}"/>
          </ac:spMkLst>
        </pc:spChg>
        <pc:spChg chg="add mod">
          <ac:chgData name="Raymer, Michael L." userId="96c2fb1d-e79c-4ca3-9876-783e98fdd04a" providerId="ADAL" clId="{228BB2D8-8609-4A39-8DCC-62D7AB5D9C22}" dt="2024-05-17T18:12:16.570" v="8691" actId="1036"/>
          <ac:spMkLst>
            <pc:docMk/>
            <pc:sldMk cId="1490393493" sldId="278"/>
            <ac:spMk id="6" creationId="{C3EC3DCA-4513-58CB-A47F-D51F7212F407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9" creationId="{C97CBED9-D114-A343-FAF4-D53281AE61B3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10" creationId="{2521A9B4-3FBE-3BFF-845B-E80BC8FE29DD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11" creationId="{5A5A210B-38BB-0AB5-AD94-DEE29B6C4D7B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12" creationId="{93D24E10-5DE3-88DA-F6B7-E12889FE56B2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13" creationId="{A493F4D2-3FF3-F149-DC20-2D47E433A7C6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14" creationId="{58A5EDAD-32E1-B218-F19F-A5E7E5E864AA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17" creationId="{A94322E0-7A43-9C0B-5A02-1F2745E4B7E7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18" creationId="{554B5520-3E48-66CF-C45F-205E878F805E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19" creationId="{1974A63D-B0F8-8CBA-16F0-9D227DA1BCF6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23" creationId="{B32B4C92-6767-3D59-CFAA-A0FFAAA393A8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24" creationId="{68162A00-BC19-4212-E738-EACDA0C9C967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25" creationId="{FC12DBB4-48B3-228A-10D4-D5C65CD83012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29" creationId="{4D40FBE7-5F01-066C-DD08-C3D3E2111F2B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30" creationId="{0B3E7C4D-D445-A034-1800-E8788C1E2A01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31" creationId="{377AD92C-8F48-17F1-2D92-E14E7649413A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35" creationId="{6BA43BD2-E981-11C3-C67C-B38D9DD2530A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36" creationId="{30CBD222-1F3A-4E64-45A3-F6F53284A6DF}"/>
          </ac:spMkLst>
        </pc:spChg>
        <pc:spChg chg="mod">
          <ac:chgData name="Raymer, Michael L." userId="96c2fb1d-e79c-4ca3-9876-783e98fdd04a" providerId="ADAL" clId="{228BB2D8-8609-4A39-8DCC-62D7AB5D9C22}" dt="2024-05-17T18:09:24.394" v="8674"/>
          <ac:spMkLst>
            <pc:docMk/>
            <pc:sldMk cId="1490393493" sldId="278"/>
            <ac:spMk id="37" creationId="{B9E02DB3-21BB-6756-762E-32EFA2D40336}"/>
          </ac:spMkLst>
        </pc:spChg>
        <pc:spChg chg="add mod">
          <ac:chgData name="Raymer, Michael L." userId="96c2fb1d-e79c-4ca3-9876-783e98fdd04a" providerId="ADAL" clId="{228BB2D8-8609-4A39-8DCC-62D7AB5D9C22}" dt="2024-05-17T18:12:16.570" v="8691" actId="1036"/>
          <ac:spMkLst>
            <pc:docMk/>
            <pc:sldMk cId="1490393493" sldId="278"/>
            <ac:spMk id="39" creationId="{71D78985-24EF-BD21-69F2-653068E639CC}"/>
          </ac:spMkLst>
        </pc:spChg>
        <pc:spChg chg="add mod">
          <ac:chgData name="Raymer, Michael L." userId="96c2fb1d-e79c-4ca3-9876-783e98fdd04a" providerId="ADAL" clId="{228BB2D8-8609-4A39-8DCC-62D7AB5D9C22}" dt="2024-05-17T18:12:16.570" v="8691" actId="1036"/>
          <ac:spMkLst>
            <pc:docMk/>
            <pc:sldMk cId="1490393493" sldId="278"/>
            <ac:spMk id="41" creationId="{52ABED99-77A1-E5FC-052B-6B6C8DE218A4}"/>
          </ac:spMkLst>
        </pc:spChg>
        <pc:spChg chg="add mod">
          <ac:chgData name="Raymer, Michael L." userId="96c2fb1d-e79c-4ca3-9876-783e98fdd04a" providerId="ADAL" clId="{228BB2D8-8609-4A39-8DCC-62D7AB5D9C22}" dt="2024-05-17T18:12:16.570" v="8691" actId="1036"/>
          <ac:spMkLst>
            <pc:docMk/>
            <pc:sldMk cId="1490393493" sldId="278"/>
            <ac:spMk id="42" creationId="{1FDF5B06-D338-0846-C4D9-A035AFF61470}"/>
          </ac:spMkLst>
        </pc:spChg>
        <pc:spChg chg="add mod">
          <ac:chgData name="Raymer, Michael L." userId="96c2fb1d-e79c-4ca3-9876-783e98fdd04a" providerId="ADAL" clId="{228BB2D8-8609-4A39-8DCC-62D7AB5D9C22}" dt="2024-05-17T18:12:16.570" v="8691" actId="1036"/>
          <ac:spMkLst>
            <pc:docMk/>
            <pc:sldMk cId="1490393493" sldId="278"/>
            <ac:spMk id="43" creationId="{378E839B-0B91-A318-0BFC-451EA7FFF30E}"/>
          </ac:spMkLst>
        </pc:spChg>
        <pc:grpChg chg="add mod">
          <ac:chgData name="Raymer, Michael L." userId="96c2fb1d-e79c-4ca3-9876-783e98fdd04a" providerId="ADAL" clId="{228BB2D8-8609-4A39-8DCC-62D7AB5D9C22}" dt="2024-05-17T18:12:16.570" v="8691" actId="1036"/>
          <ac:grpSpMkLst>
            <pc:docMk/>
            <pc:sldMk cId="1490393493" sldId="278"/>
            <ac:grpSpMk id="8" creationId="{4FB695C3-8DB9-4194-405B-398F88FB241C}"/>
          </ac:grpSpMkLst>
        </pc:grpChg>
        <pc:grpChg chg="add mod">
          <ac:chgData name="Raymer, Michael L." userId="96c2fb1d-e79c-4ca3-9876-783e98fdd04a" providerId="ADAL" clId="{228BB2D8-8609-4A39-8DCC-62D7AB5D9C22}" dt="2024-05-17T18:12:16.570" v="8691" actId="1036"/>
          <ac:grpSpMkLst>
            <pc:docMk/>
            <pc:sldMk cId="1490393493" sldId="278"/>
            <ac:grpSpMk id="16" creationId="{49EEE115-7E1B-8C62-B644-847456505449}"/>
          </ac:grpSpMkLst>
        </pc:grpChg>
        <pc:grpChg chg="add mod">
          <ac:chgData name="Raymer, Michael L." userId="96c2fb1d-e79c-4ca3-9876-783e98fdd04a" providerId="ADAL" clId="{228BB2D8-8609-4A39-8DCC-62D7AB5D9C22}" dt="2024-05-17T18:12:16.570" v="8691" actId="1036"/>
          <ac:grpSpMkLst>
            <pc:docMk/>
            <pc:sldMk cId="1490393493" sldId="278"/>
            <ac:grpSpMk id="22" creationId="{97A6D85A-7F77-5487-57C6-632727AC5D03}"/>
          </ac:grpSpMkLst>
        </pc:grpChg>
        <pc:grpChg chg="add mod">
          <ac:chgData name="Raymer, Michael L." userId="96c2fb1d-e79c-4ca3-9876-783e98fdd04a" providerId="ADAL" clId="{228BB2D8-8609-4A39-8DCC-62D7AB5D9C22}" dt="2024-05-17T18:12:16.570" v="8691" actId="1036"/>
          <ac:grpSpMkLst>
            <pc:docMk/>
            <pc:sldMk cId="1490393493" sldId="278"/>
            <ac:grpSpMk id="28" creationId="{D4CC9B3C-A89E-0EE1-D6A6-9EB9270E2EFA}"/>
          </ac:grpSpMkLst>
        </pc:grpChg>
        <pc:grpChg chg="add mod">
          <ac:chgData name="Raymer, Michael L." userId="96c2fb1d-e79c-4ca3-9876-783e98fdd04a" providerId="ADAL" clId="{228BB2D8-8609-4A39-8DCC-62D7AB5D9C22}" dt="2024-05-17T18:12:16.570" v="8691" actId="1036"/>
          <ac:grpSpMkLst>
            <pc:docMk/>
            <pc:sldMk cId="1490393493" sldId="278"/>
            <ac:grpSpMk id="34" creationId="{F01253E5-7B6B-AA0F-DE7B-2F890B9C6693}"/>
          </ac:grpSpMkLst>
        </pc:grpChg>
        <pc:cxnChg chg="add mod">
          <ac:chgData name="Raymer, Michael L." userId="96c2fb1d-e79c-4ca3-9876-783e98fdd04a" providerId="ADAL" clId="{228BB2D8-8609-4A39-8DCC-62D7AB5D9C22}" dt="2024-05-17T18:12:16.570" v="8691" actId="1036"/>
          <ac:cxnSpMkLst>
            <pc:docMk/>
            <pc:sldMk cId="1490393493" sldId="278"/>
            <ac:cxnSpMk id="7" creationId="{B092C336-8D66-2F62-6D85-631983FD96DA}"/>
          </ac:cxnSpMkLst>
        </pc:cxnChg>
        <pc:cxnChg chg="add mod">
          <ac:chgData name="Raymer, Michael L." userId="96c2fb1d-e79c-4ca3-9876-783e98fdd04a" providerId="ADAL" clId="{228BB2D8-8609-4A39-8DCC-62D7AB5D9C22}" dt="2024-05-17T18:12:16.570" v="8691" actId="1036"/>
          <ac:cxnSpMkLst>
            <pc:docMk/>
            <pc:sldMk cId="1490393493" sldId="278"/>
            <ac:cxnSpMk id="15" creationId="{9504097C-7894-2FA5-E3AA-DB7E3AB26974}"/>
          </ac:cxnSpMkLst>
        </pc:cxnChg>
        <pc:cxnChg chg="add mod">
          <ac:chgData name="Raymer, Michael L." userId="96c2fb1d-e79c-4ca3-9876-783e98fdd04a" providerId="ADAL" clId="{228BB2D8-8609-4A39-8DCC-62D7AB5D9C22}" dt="2024-05-17T18:12:16.570" v="8691" actId="1036"/>
          <ac:cxnSpMkLst>
            <pc:docMk/>
            <pc:sldMk cId="1490393493" sldId="278"/>
            <ac:cxnSpMk id="20" creationId="{CE17859E-51B8-A803-6031-445A701408FD}"/>
          </ac:cxnSpMkLst>
        </pc:cxnChg>
        <pc:cxnChg chg="add mod">
          <ac:chgData name="Raymer, Michael L." userId="96c2fb1d-e79c-4ca3-9876-783e98fdd04a" providerId="ADAL" clId="{228BB2D8-8609-4A39-8DCC-62D7AB5D9C22}" dt="2024-05-17T18:12:16.570" v="8691" actId="1036"/>
          <ac:cxnSpMkLst>
            <pc:docMk/>
            <pc:sldMk cId="1490393493" sldId="278"/>
            <ac:cxnSpMk id="21" creationId="{540BC5E1-EEFC-95BA-1A0A-FABF94A5D698}"/>
          </ac:cxnSpMkLst>
        </pc:cxnChg>
        <pc:cxnChg chg="add mod">
          <ac:chgData name="Raymer, Michael L." userId="96c2fb1d-e79c-4ca3-9876-783e98fdd04a" providerId="ADAL" clId="{228BB2D8-8609-4A39-8DCC-62D7AB5D9C22}" dt="2024-05-17T18:12:16.570" v="8691" actId="1036"/>
          <ac:cxnSpMkLst>
            <pc:docMk/>
            <pc:sldMk cId="1490393493" sldId="278"/>
            <ac:cxnSpMk id="26" creationId="{FFB1DD5A-EFE6-47E1-03A8-F2A68306A957}"/>
          </ac:cxnSpMkLst>
        </pc:cxnChg>
        <pc:cxnChg chg="add mod">
          <ac:chgData name="Raymer, Michael L." userId="96c2fb1d-e79c-4ca3-9876-783e98fdd04a" providerId="ADAL" clId="{228BB2D8-8609-4A39-8DCC-62D7AB5D9C22}" dt="2024-05-17T18:12:16.570" v="8691" actId="1036"/>
          <ac:cxnSpMkLst>
            <pc:docMk/>
            <pc:sldMk cId="1490393493" sldId="278"/>
            <ac:cxnSpMk id="27" creationId="{66EAF1EE-3F71-390F-62A3-1675ED160C19}"/>
          </ac:cxnSpMkLst>
        </pc:cxnChg>
        <pc:cxnChg chg="add mod">
          <ac:chgData name="Raymer, Michael L." userId="96c2fb1d-e79c-4ca3-9876-783e98fdd04a" providerId="ADAL" clId="{228BB2D8-8609-4A39-8DCC-62D7AB5D9C22}" dt="2024-05-17T18:12:16.570" v="8691" actId="1036"/>
          <ac:cxnSpMkLst>
            <pc:docMk/>
            <pc:sldMk cId="1490393493" sldId="278"/>
            <ac:cxnSpMk id="32" creationId="{FC9507C7-5C7D-0580-1568-FB7D4BDE7C47}"/>
          </ac:cxnSpMkLst>
        </pc:cxnChg>
        <pc:cxnChg chg="add mod">
          <ac:chgData name="Raymer, Michael L." userId="96c2fb1d-e79c-4ca3-9876-783e98fdd04a" providerId="ADAL" clId="{228BB2D8-8609-4A39-8DCC-62D7AB5D9C22}" dt="2024-05-17T18:12:16.570" v="8691" actId="1036"/>
          <ac:cxnSpMkLst>
            <pc:docMk/>
            <pc:sldMk cId="1490393493" sldId="278"/>
            <ac:cxnSpMk id="33" creationId="{3D947B62-0FE5-AACB-1B29-A338F4EB2FA2}"/>
          </ac:cxnSpMkLst>
        </pc:cxnChg>
        <pc:cxnChg chg="add mod">
          <ac:chgData name="Raymer, Michael L." userId="96c2fb1d-e79c-4ca3-9876-783e98fdd04a" providerId="ADAL" clId="{228BB2D8-8609-4A39-8DCC-62D7AB5D9C22}" dt="2024-05-17T18:12:16.570" v="8691" actId="1036"/>
          <ac:cxnSpMkLst>
            <pc:docMk/>
            <pc:sldMk cId="1490393493" sldId="278"/>
            <ac:cxnSpMk id="38" creationId="{2F9F18F4-F32F-F3C7-EC4C-7749585686E8}"/>
          </ac:cxnSpMkLst>
        </pc:cxnChg>
        <pc:cxnChg chg="add mod">
          <ac:chgData name="Raymer, Michael L." userId="96c2fb1d-e79c-4ca3-9876-783e98fdd04a" providerId="ADAL" clId="{228BB2D8-8609-4A39-8DCC-62D7AB5D9C22}" dt="2024-05-17T18:12:16.570" v="8691" actId="1036"/>
          <ac:cxnSpMkLst>
            <pc:docMk/>
            <pc:sldMk cId="1490393493" sldId="278"/>
            <ac:cxnSpMk id="40" creationId="{81614A23-53BF-4C51-264F-E54AFC67CE1D}"/>
          </ac:cxnSpMkLst>
        </pc:cxnChg>
      </pc:sldChg>
      <pc:sldChg chg="addSp delSp modSp new mod">
        <pc:chgData name="Raymer, Michael L." userId="96c2fb1d-e79c-4ca3-9876-783e98fdd04a" providerId="ADAL" clId="{228BB2D8-8609-4A39-8DCC-62D7AB5D9C22}" dt="2024-05-17T19:10:44.864" v="8986" actId="1036"/>
        <pc:sldMkLst>
          <pc:docMk/>
          <pc:sldMk cId="889232008" sldId="279"/>
        </pc:sldMkLst>
        <pc:spChg chg="mod">
          <ac:chgData name="Raymer, Michael L." userId="96c2fb1d-e79c-4ca3-9876-783e98fdd04a" providerId="ADAL" clId="{228BB2D8-8609-4A39-8DCC-62D7AB5D9C22}" dt="2024-05-17T18:12:32.226" v="8710" actId="20577"/>
          <ac:spMkLst>
            <pc:docMk/>
            <pc:sldMk cId="889232008" sldId="279"/>
            <ac:spMk id="2" creationId="{6A96D49C-C8BB-3F39-9511-46CDF31A717B}"/>
          </ac:spMkLst>
        </pc:spChg>
        <pc:spChg chg="del mod">
          <ac:chgData name="Raymer, Michael L." userId="96c2fb1d-e79c-4ca3-9876-783e98fdd04a" providerId="ADAL" clId="{228BB2D8-8609-4A39-8DCC-62D7AB5D9C22}" dt="2024-05-17T19:01:27.198" v="8819" actId="478"/>
          <ac:spMkLst>
            <pc:docMk/>
            <pc:sldMk cId="889232008" sldId="279"/>
            <ac:spMk id="3" creationId="{0FCFB4BE-AB7E-8CB0-4B51-1DD57B85C315}"/>
          </ac:spMkLst>
        </pc:spChg>
        <pc:spChg chg="add mod">
          <ac:chgData name="Raymer, Michael L." userId="96c2fb1d-e79c-4ca3-9876-783e98fdd04a" providerId="ADAL" clId="{228BB2D8-8609-4A39-8DCC-62D7AB5D9C22}" dt="2024-05-17T19:10:21.862" v="8963" actId="20577"/>
          <ac:spMkLst>
            <pc:docMk/>
            <pc:sldMk cId="889232008" sldId="279"/>
            <ac:spMk id="6" creationId="{BAC678A2-12C1-0837-AC97-6BD5869A02E7}"/>
          </ac:spMkLst>
        </pc:spChg>
        <pc:spChg chg="add mod">
          <ac:chgData name="Raymer, Michael L." userId="96c2fb1d-e79c-4ca3-9876-783e98fdd04a" providerId="ADAL" clId="{228BB2D8-8609-4A39-8DCC-62D7AB5D9C22}" dt="2024-05-17T19:10:23.224" v="8964" actId="20577"/>
          <ac:spMkLst>
            <pc:docMk/>
            <pc:sldMk cId="889232008" sldId="279"/>
            <ac:spMk id="7" creationId="{7861793A-D616-9B98-0F99-7AA765DDA25E}"/>
          </ac:spMkLst>
        </pc:spChg>
        <pc:spChg chg="add mod">
          <ac:chgData name="Raymer, Michael L." userId="96c2fb1d-e79c-4ca3-9876-783e98fdd04a" providerId="ADAL" clId="{228BB2D8-8609-4A39-8DCC-62D7AB5D9C22}" dt="2024-05-17T19:10:24.989" v="8965" actId="20577"/>
          <ac:spMkLst>
            <pc:docMk/>
            <pc:sldMk cId="889232008" sldId="279"/>
            <ac:spMk id="8" creationId="{04BB6FF5-E9DF-EA68-80BE-D87C73FE5F6A}"/>
          </ac:spMkLst>
        </pc:spChg>
        <pc:spChg chg="add mod">
          <ac:chgData name="Raymer, Michael L." userId="96c2fb1d-e79c-4ca3-9876-783e98fdd04a" providerId="ADAL" clId="{228BB2D8-8609-4A39-8DCC-62D7AB5D9C22}" dt="2024-05-17T19:10:28.143" v="8966" actId="20577"/>
          <ac:spMkLst>
            <pc:docMk/>
            <pc:sldMk cId="889232008" sldId="279"/>
            <ac:spMk id="9" creationId="{B36567CF-5AF5-4F2F-C976-D7D668DCBD88}"/>
          </ac:spMkLst>
        </pc:spChg>
        <pc:spChg chg="add mod">
          <ac:chgData name="Raymer, Michael L." userId="96c2fb1d-e79c-4ca3-9876-783e98fdd04a" providerId="ADAL" clId="{228BB2D8-8609-4A39-8DCC-62D7AB5D9C22}" dt="2024-05-17T19:10:30.953" v="8967" actId="6549"/>
          <ac:spMkLst>
            <pc:docMk/>
            <pc:sldMk cId="889232008" sldId="279"/>
            <ac:spMk id="10" creationId="{9394A88F-9305-43D0-D152-0615A048AA4C}"/>
          </ac:spMkLst>
        </pc:spChg>
        <pc:spChg chg="add mod">
          <ac:chgData name="Raymer, Michael L." userId="96c2fb1d-e79c-4ca3-9876-783e98fdd04a" providerId="ADAL" clId="{228BB2D8-8609-4A39-8DCC-62D7AB5D9C22}" dt="2024-05-17T19:10:32.692" v="8968" actId="6549"/>
          <ac:spMkLst>
            <pc:docMk/>
            <pc:sldMk cId="889232008" sldId="279"/>
            <ac:spMk id="11" creationId="{73AD6DC3-D5FF-7715-A69E-84B211FA02B7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12" creationId="{7CFE8F36-FD7F-6BAC-46BC-757DF31CEDE2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13" creationId="{467E3F6D-B06D-DB26-D06F-0F389EDBE584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14" creationId="{1F58ECAC-D0EA-B94C-F26D-10174775F83E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15" creationId="{05D77D09-8245-C751-9B52-41CCF6D5297F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16" creationId="{50AB3936-C2CE-99D6-FD81-1F6F343ACCB5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17" creationId="{528788FE-F6A6-3CE7-9193-39EF509BC8A4}"/>
          </ac:spMkLst>
        </pc:spChg>
        <pc:spChg chg="add mod">
          <ac:chgData name="Raymer, Michael L." userId="96c2fb1d-e79c-4ca3-9876-783e98fdd04a" providerId="ADAL" clId="{228BB2D8-8609-4A39-8DCC-62D7AB5D9C22}" dt="2024-05-17T19:10:44.864" v="8986" actId="1036"/>
          <ac:spMkLst>
            <pc:docMk/>
            <pc:sldMk cId="889232008" sldId="279"/>
            <ac:spMk id="18" creationId="{E44E3335-921B-4C15-58EA-19032610D415}"/>
          </ac:spMkLst>
        </pc:spChg>
        <pc:spChg chg="add mod">
          <ac:chgData name="Raymer, Michael L." userId="96c2fb1d-e79c-4ca3-9876-783e98fdd04a" providerId="ADAL" clId="{228BB2D8-8609-4A39-8DCC-62D7AB5D9C22}" dt="2024-05-17T19:10:37.319" v="8985" actId="1037"/>
          <ac:spMkLst>
            <pc:docMk/>
            <pc:sldMk cId="889232008" sldId="279"/>
            <ac:spMk id="19" creationId="{A05E7CF8-06E1-C885-10E2-BCE97A4F604A}"/>
          </ac:spMkLst>
        </pc:spChg>
        <pc:spChg chg="add del mod">
          <ac:chgData name="Raymer, Michael L." userId="96c2fb1d-e79c-4ca3-9876-783e98fdd04a" providerId="ADAL" clId="{228BB2D8-8609-4A39-8DCC-62D7AB5D9C22}" dt="2024-05-17T19:08:50.574" v="8842" actId="478"/>
          <ac:spMkLst>
            <pc:docMk/>
            <pc:sldMk cId="889232008" sldId="279"/>
            <ac:spMk id="20" creationId="{10E7E8C4-8754-3671-BF22-48857A0D0759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21" creationId="{DF3E0EE4-BB19-460D-79F0-2C82DA9B8351}"/>
          </ac:spMkLst>
        </pc:spChg>
        <pc:spChg chg="add del mod">
          <ac:chgData name="Raymer, Michael L." userId="96c2fb1d-e79c-4ca3-9876-783e98fdd04a" providerId="ADAL" clId="{228BB2D8-8609-4A39-8DCC-62D7AB5D9C22}" dt="2024-05-17T18:59:48.471" v="8793" actId="478"/>
          <ac:spMkLst>
            <pc:docMk/>
            <pc:sldMk cId="889232008" sldId="279"/>
            <ac:spMk id="22" creationId="{5735800C-A2E9-EBAD-0781-559E4585CDD9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23" creationId="{C53835F6-B296-3D19-87BB-65EA70476963}"/>
          </ac:spMkLst>
        </pc:spChg>
        <pc:spChg chg="add del mod">
          <ac:chgData name="Raymer, Michael L." userId="96c2fb1d-e79c-4ca3-9876-783e98fdd04a" providerId="ADAL" clId="{228BB2D8-8609-4A39-8DCC-62D7AB5D9C22}" dt="2024-05-17T18:59:48.471" v="8793" actId="478"/>
          <ac:spMkLst>
            <pc:docMk/>
            <pc:sldMk cId="889232008" sldId="279"/>
            <ac:spMk id="24" creationId="{F3CA5E48-84F1-7E05-035A-A3E8086B5882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25" creationId="{E4945A96-11B4-5441-3004-0F6B05DC326A}"/>
          </ac:spMkLst>
        </pc:spChg>
        <pc:spChg chg="add del mod">
          <ac:chgData name="Raymer, Michael L." userId="96c2fb1d-e79c-4ca3-9876-783e98fdd04a" providerId="ADAL" clId="{228BB2D8-8609-4A39-8DCC-62D7AB5D9C22}" dt="2024-05-17T18:59:48.471" v="8793" actId="478"/>
          <ac:spMkLst>
            <pc:docMk/>
            <pc:sldMk cId="889232008" sldId="279"/>
            <ac:spMk id="26" creationId="{A78CA276-C479-04AC-22A2-430F1951A720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27" creationId="{AADC0137-D606-CF69-10B8-01D2A89CB392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28" creationId="{E50B5FA3-BF27-FAF1-0680-66085098623F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29" creationId="{1007D77B-5B2F-E850-B7D8-1CE6B925D794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30" creationId="{03AED2CB-3E6D-22F5-91A1-7EAEE98F9AB4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31" creationId="{94B4E448-046B-4376-C788-9E7AD3BFED76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32" creationId="{746DA7FB-A4FD-FFA6-AC2C-5E39148747E1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33" creationId="{65510964-01B9-24E3-CFE4-DCC42939C922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34" creationId="{F7763600-F6D2-8A7E-5666-65A7F5B7A921}"/>
          </ac:spMkLst>
        </pc:spChg>
        <pc:spChg chg="add mod">
          <ac:chgData name="Raymer, Michael L." userId="96c2fb1d-e79c-4ca3-9876-783e98fdd04a" providerId="ADAL" clId="{228BB2D8-8609-4A39-8DCC-62D7AB5D9C22}" dt="2024-05-17T19:01:38.100" v="8820" actId="164"/>
          <ac:spMkLst>
            <pc:docMk/>
            <pc:sldMk cId="889232008" sldId="279"/>
            <ac:spMk id="35" creationId="{18456D90-C04C-CF82-3458-E73034C40FC8}"/>
          </ac:spMkLst>
        </pc:spChg>
        <pc:spChg chg="add del mod">
          <ac:chgData name="Raymer, Michael L." userId="96c2fb1d-e79c-4ca3-9876-783e98fdd04a" providerId="ADAL" clId="{228BB2D8-8609-4A39-8DCC-62D7AB5D9C22}" dt="2024-05-17T19:07:55.946" v="8835" actId="478"/>
          <ac:spMkLst>
            <pc:docMk/>
            <pc:sldMk cId="889232008" sldId="279"/>
            <ac:spMk id="37" creationId="{04FEEB13-0F78-A3D5-0E70-D05DA7B41D9F}"/>
          </ac:spMkLst>
        </pc:spChg>
        <pc:spChg chg="add mod">
          <ac:chgData name="Raymer, Michael L." userId="96c2fb1d-e79c-4ca3-9876-783e98fdd04a" providerId="ADAL" clId="{228BB2D8-8609-4A39-8DCC-62D7AB5D9C22}" dt="2024-05-17T19:10:02.130" v="8962" actId="1036"/>
          <ac:spMkLst>
            <pc:docMk/>
            <pc:sldMk cId="889232008" sldId="279"/>
            <ac:spMk id="38" creationId="{631C6D70-52F9-B298-6658-BA32D36F5111}"/>
          </ac:spMkLst>
        </pc:spChg>
        <pc:grpChg chg="add mod">
          <ac:chgData name="Raymer, Michael L." userId="96c2fb1d-e79c-4ca3-9876-783e98fdd04a" providerId="ADAL" clId="{228BB2D8-8609-4A39-8DCC-62D7AB5D9C22}" dt="2024-05-17T19:01:42.309" v="8821" actId="1076"/>
          <ac:grpSpMkLst>
            <pc:docMk/>
            <pc:sldMk cId="889232008" sldId="279"/>
            <ac:grpSpMk id="36" creationId="{35B80D8C-AD34-879B-A848-9F680B130758}"/>
          </ac:grpSpMkLst>
        </pc:grp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2579398510" sldId="279"/>
        </pc:sldMkLst>
      </pc:sldChg>
      <pc:sldChg chg="modSp add mod">
        <pc:chgData name="Raymer, Michael L." userId="96c2fb1d-e79c-4ca3-9876-783e98fdd04a" providerId="ADAL" clId="{228BB2D8-8609-4A39-8DCC-62D7AB5D9C22}" dt="2024-05-17T19:11:18.883" v="8994" actId="20577"/>
        <pc:sldMkLst>
          <pc:docMk/>
          <pc:sldMk cId="2691450971" sldId="280"/>
        </pc:sldMkLst>
        <pc:spChg chg="mod">
          <ac:chgData name="Raymer, Michael L." userId="96c2fb1d-e79c-4ca3-9876-783e98fdd04a" providerId="ADAL" clId="{228BB2D8-8609-4A39-8DCC-62D7AB5D9C22}" dt="2024-05-17T19:11:18.883" v="8994" actId="20577"/>
          <ac:spMkLst>
            <pc:docMk/>
            <pc:sldMk cId="2691450971" sldId="280"/>
            <ac:spMk id="2" creationId="{6A96D49C-C8BB-3F39-9511-46CDF31A717B}"/>
          </ac:spMkLst>
        </pc:sp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3716299978" sldId="280"/>
        </pc:sldMkLst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2037217108" sldId="281"/>
        </pc:sldMkLst>
      </pc:sldChg>
      <pc:sldChg chg="modSp new del mod">
        <pc:chgData name="Raymer, Michael L." userId="96c2fb1d-e79c-4ca3-9876-783e98fdd04a" providerId="ADAL" clId="{228BB2D8-8609-4A39-8DCC-62D7AB5D9C22}" dt="2024-05-17T19:14:47.972" v="9092" actId="47"/>
        <pc:sldMkLst>
          <pc:docMk/>
          <pc:sldMk cId="3338654160" sldId="281"/>
        </pc:sldMkLst>
        <pc:spChg chg="mod">
          <ac:chgData name="Raymer, Michael L." userId="96c2fb1d-e79c-4ca3-9876-783e98fdd04a" providerId="ADAL" clId="{228BB2D8-8609-4A39-8DCC-62D7AB5D9C22}" dt="2024-05-17T19:11:53.780" v="9021" actId="20577"/>
          <ac:spMkLst>
            <pc:docMk/>
            <pc:sldMk cId="3338654160" sldId="281"/>
            <ac:spMk id="2" creationId="{EA5424D8-525D-DFD8-3AE1-AD320A639009}"/>
          </ac:spMkLst>
        </pc:sp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976451640" sldId="282"/>
        </pc:sldMkLst>
      </pc:sldChg>
      <pc:sldChg chg="modSp add mod modNotesTx">
        <pc:chgData name="Raymer, Michael L." userId="96c2fb1d-e79c-4ca3-9876-783e98fdd04a" providerId="ADAL" clId="{228BB2D8-8609-4A39-8DCC-62D7AB5D9C22}" dt="2024-05-17T19:13:45.349" v="9090" actId="20577"/>
        <pc:sldMkLst>
          <pc:docMk/>
          <pc:sldMk cId="3924944135" sldId="282"/>
        </pc:sldMkLst>
        <pc:spChg chg="mod">
          <ac:chgData name="Raymer, Michael L." userId="96c2fb1d-e79c-4ca3-9876-783e98fdd04a" providerId="ADAL" clId="{228BB2D8-8609-4A39-8DCC-62D7AB5D9C22}" dt="2024-05-17T19:12:55.113" v="9046" actId="20577"/>
          <ac:spMkLst>
            <pc:docMk/>
            <pc:sldMk cId="3924944135" sldId="282"/>
            <ac:spMk id="2" creationId="{C307BA48-5DC7-DC6C-056A-BC6C68246AB2}"/>
          </ac:spMkLst>
        </pc:sp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129403444" sldId="283"/>
        </pc:sldMkLst>
      </pc:sldChg>
      <pc:sldChg chg="addSp delSp modSp add mod modNotesTx">
        <pc:chgData name="Raymer, Michael L." userId="96c2fb1d-e79c-4ca3-9876-783e98fdd04a" providerId="ADAL" clId="{228BB2D8-8609-4A39-8DCC-62D7AB5D9C22}" dt="2024-05-17T19:16:34.183" v="9224" actId="20577"/>
        <pc:sldMkLst>
          <pc:docMk/>
          <pc:sldMk cId="604036607" sldId="283"/>
        </pc:sldMkLst>
        <pc:spChg chg="mod">
          <ac:chgData name="Raymer, Michael L." userId="96c2fb1d-e79c-4ca3-9876-783e98fdd04a" providerId="ADAL" clId="{228BB2D8-8609-4A39-8DCC-62D7AB5D9C22}" dt="2024-05-17T19:15:45.457" v="9149" actId="20577"/>
          <ac:spMkLst>
            <pc:docMk/>
            <pc:sldMk cId="604036607" sldId="283"/>
            <ac:spMk id="7" creationId="{1B607B8C-4079-8085-E519-A4BDEE4BFCE1}"/>
          </ac:spMkLst>
        </pc:spChg>
        <pc:picChg chg="add mod">
          <ac:chgData name="Raymer, Michael L." userId="96c2fb1d-e79c-4ca3-9876-783e98fdd04a" providerId="ADAL" clId="{228BB2D8-8609-4A39-8DCC-62D7AB5D9C22}" dt="2024-05-17T19:15:12.715" v="9108" actId="1038"/>
          <ac:picMkLst>
            <pc:docMk/>
            <pc:sldMk cId="604036607" sldId="283"/>
            <ac:picMk id="5" creationId="{9637D512-7F82-F611-64E6-782B5A46C2DE}"/>
          </ac:picMkLst>
        </pc:picChg>
        <pc:picChg chg="del">
          <ac:chgData name="Raymer, Michael L." userId="96c2fb1d-e79c-4ca3-9876-783e98fdd04a" providerId="ADAL" clId="{228BB2D8-8609-4A39-8DCC-62D7AB5D9C22}" dt="2024-05-17T19:14:58.921" v="9094" actId="478"/>
          <ac:picMkLst>
            <pc:docMk/>
            <pc:sldMk cId="604036607" sldId="283"/>
            <ac:picMk id="1026" creationId="{E118822E-8BBD-C6B0-D5AB-5BC76BD0AEFC}"/>
          </ac:picMkLst>
        </pc:picChg>
        <pc:cxnChg chg="mod">
          <ac:chgData name="Raymer, Michael L." userId="96c2fb1d-e79c-4ca3-9876-783e98fdd04a" providerId="ADAL" clId="{228BB2D8-8609-4A39-8DCC-62D7AB5D9C22}" dt="2024-05-17T19:15:07.367" v="9102" actId="1037"/>
          <ac:cxnSpMkLst>
            <pc:docMk/>
            <pc:sldMk cId="604036607" sldId="283"/>
            <ac:cxnSpMk id="9" creationId="{6FF3F4BD-2F97-A798-BAD4-6C53F6686FBD}"/>
          </ac:cxnSpMkLst>
        </pc:cxnChg>
        <pc:cxnChg chg="mod">
          <ac:chgData name="Raymer, Michael L." userId="96c2fb1d-e79c-4ca3-9876-783e98fdd04a" providerId="ADAL" clId="{228BB2D8-8609-4A39-8DCC-62D7AB5D9C22}" dt="2024-05-17T19:15:07.367" v="9102" actId="1037"/>
          <ac:cxnSpMkLst>
            <pc:docMk/>
            <pc:sldMk cId="604036607" sldId="283"/>
            <ac:cxnSpMk id="10" creationId="{A3D1E614-3EE9-F84F-3223-CF9D74A2D384}"/>
          </ac:cxnSpMkLst>
        </pc:cxnChg>
        <pc:cxnChg chg="mod">
          <ac:chgData name="Raymer, Michael L." userId="96c2fb1d-e79c-4ca3-9876-783e98fdd04a" providerId="ADAL" clId="{228BB2D8-8609-4A39-8DCC-62D7AB5D9C22}" dt="2024-05-17T19:15:07.367" v="9102" actId="1037"/>
          <ac:cxnSpMkLst>
            <pc:docMk/>
            <pc:sldMk cId="604036607" sldId="283"/>
            <ac:cxnSpMk id="13" creationId="{274002DF-F0E5-CF17-024B-3E4B517279A3}"/>
          </ac:cxnSpMkLst>
        </pc:cxnChg>
        <pc:cxnChg chg="del mod">
          <ac:chgData name="Raymer, Michael L." userId="96c2fb1d-e79c-4ca3-9876-783e98fdd04a" providerId="ADAL" clId="{228BB2D8-8609-4A39-8DCC-62D7AB5D9C22}" dt="2024-05-17T19:15:51.280" v="9150" actId="478"/>
          <ac:cxnSpMkLst>
            <pc:docMk/>
            <pc:sldMk cId="604036607" sldId="283"/>
            <ac:cxnSpMk id="16" creationId="{50FCD095-DB2F-E8A7-B49E-5FE560DDDD0E}"/>
          </ac:cxnSpMkLst>
        </pc:cxn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2699328076" sldId="284"/>
        </pc:sldMkLst>
      </pc:sldChg>
      <pc:sldChg chg="addSp delSp modSp new mod">
        <pc:chgData name="Raymer, Michael L." userId="96c2fb1d-e79c-4ca3-9876-783e98fdd04a" providerId="ADAL" clId="{228BB2D8-8609-4A39-8DCC-62D7AB5D9C22}" dt="2024-05-17T19:19:05.605" v="9276" actId="1076"/>
        <pc:sldMkLst>
          <pc:docMk/>
          <pc:sldMk cId="3929657406" sldId="284"/>
        </pc:sldMkLst>
        <pc:spChg chg="mod">
          <ac:chgData name="Raymer, Michael L." userId="96c2fb1d-e79c-4ca3-9876-783e98fdd04a" providerId="ADAL" clId="{228BB2D8-8609-4A39-8DCC-62D7AB5D9C22}" dt="2024-05-17T19:17:15.348" v="9254" actId="20577"/>
          <ac:spMkLst>
            <pc:docMk/>
            <pc:sldMk cId="3929657406" sldId="284"/>
            <ac:spMk id="2" creationId="{4301CF7B-DA1E-F0E6-65C3-5D22AB10B79A}"/>
          </ac:spMkLst>
        </pc:spChg>
        <pc:spChg chg="del">
          <ac:chgData name="Raymer, Michael L." userId="96c2fb1d-e79c-4ca3-9876-783e98fdd04a" providerId="ADAL" clId="{228BB2D8-8609-4A39-8DCC-62D7AB5D9C22}" dt="2024-05-17T19:18:29.453" v="9255" actId="478"/>
          <ac:spMkLst>
            <pc:docMk/>
            <pc:sldMk cId="3929657406" sldId="284"/>
            <ac:spMk id="3" creationId="{02545478-ECA8-E579-D695-F336B48A865D}"/>
          </ac:spMkLst>
        </pc:spChg>
        <pc:spChg chg="add mod">
          <ac:chgData name="Raymer, Michael L." userId="96c2fb1d-e79c-4ca3-9876-783e98fdd04a" providerId="ADAL" clId="{228BB2D8-8609-4A39-8DCC-62D7AB5D9C22}" dt="2024-05-17T19:19:05.605" v="9276" actId="1076"/>
          <ac:spMkLst>
            <pc:docMk/>
            <pc:sldMk cId="3929657406" sldId="284"/>
            <ac:spMk id="7" creationId="{702DC51D-9EB7-ED40-8C92-B5C5E12A4F13}"/>
          </ac:spMkLst>
        </pc:spChg>
      </pc:sldChg>
      <pc:sldChg chg="addSp modSp new mod">
        <pc:chgData name="Raymer, Michael L." userId="96c2fb1d-e79c-4ca3-9876-783e98fdd04a" providerId="ADAL" clId="{228BB2D8-8609-4A39-8DCC-62D7AB5D9C22}" dt="2024-05-17T19:25:16.612" v="9335" actId="1076"/>
        <pc:sldMkLst>
          <pc:docMk/>
          <pc:sldMk cId="1669647860" sldId="285"/>
        </pc:sldMkLst>
        <pc:spChg chg="mod">
          <ac:chgData name="Raymer, Michael L." userId="96c2fb1d-e79c-4ca3-9876-783e98fdd04a" providerId="ADAL" clId="{228BB2D8-8609-4A39-8DCC-62D7AB5D9C22}" dt="2024-05-17T19:19:49.545" v="9287" actId="20577"/>
          <ac:spMkLst>
            <pc:docMk/>
            <pc:sldMk cId="1669647860" sldId="285"/>
            <ac:spMk id="2" creationId="{7F019B72-D9DB-72F6-FAB8-259A8E8A146A}"/>
          </ac:spMkLst>
        </pc:spChg>
        <pc:spChg chg="add mod">
          <ac:chgData name="Raymer, Michael L." userId="96c2fb1d-e79c-4ca3-9876-783e98fdd04a" providerId="ADAL" clId="{228BB2D8-8609-4A39-8DCC-62D7AB5D9C22}" dt="2024-05-17T19:25:16.612" v="9335" actId="1076"/>
          <ac:spMkLst>
            <pc:docMk/>
            <pc:sldMk cId="1669647860" sldId="285"/>
            <ac:spMk id="6" creationId="{4E783571-9FCC-621E-87AB-1CDC5B34FD20}"/>
          </ac:spMkLst>
        </pc:sp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3716485946" sldId="285"/>
        </pc:sldMkLst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1129969881" sldId="286"/>
        </pc:sldMkLst>
      </pc:sldChg>
      <pc:sldChg chg="new del">
        <pc:chgData name="Raymer, Michael L." userId="96c2fb1d-e79c-4ca3-9876-783e98fdd04a" providerId="ADAL" clId="{228BB2D8-8609-4A39-8DCC-62D7AB5D9C22}" dt="2024-05-17T19:26:24.899" v="9338" actId="47"/>
        <pc:sldMkLst>
          <pc:docMk/>
          <pc:sldMk cId="2339996520" sldId="286"/>
        </pc:sldMkLst>
      </pc:sldChg>
      <pc:sldChg chg="modSp add mod modNotesTx">
        <pc:chgData name="Raymer, Michael L." userId="96c2fb1d-e79c-4ca3-9876-783e98fdd04a" providerId="ADAL" clId="{228BB2D8-8609-4A39-8DCC-62D7AB5D9C22}" dt="2024-05-17T19:30:12.716" v="9531" actId="20577"/>
        <pc:sldMkLst>
          <pc:docMk/>
          <pc:sldMk cId="708797500" sldId="287"/>
        </pc:sldMkLst>
        <pc:spChg chg="mod">
          <ac:chgData name="Raymer, Michael L." userId="96c2fb1d-e79c-4ca3-9876-783e98fdd04a" providerId="ADAL" clId="{228BB2D8-8609-4A39-8DCC-62D7AB5D9C22}" dt="2024-05-17T19:29:22.890" v="9438" actId="1035"/>
          <ac:spMkLst>
            <pc:docMk/>
            <pc:sldMk cId="708797500" sldId="287"/>
            <ac:spMk id="6" creationId="{4E783571-9FCC-621E-87AB-1CDC5B34FD20}"/>
          </ac:spMkLst>
        </pc:spChg>
      </pc:sldChg>
      <pc:sldChg chg="del">
        <pc:chgData name="Raymer, Michael L." userId="96c2fb1d-e79c-4ca3-9876-783e98fdd04a" providerId="ADAL" clId="{228BB2D8-8609-4A39-8DCC-62D7AB5D9C22}" dt="2024-05-14T20:47:36.628" v="1" actId="47"/>
        <pc:sldMkLst>
          <pc:docMk/>
          <pc:sldMk cId="3861623932" sldId="287"/>
        </pc:sldMkLst>
      </pc:sldChg>
      <pc:sldChg chg="addSp modSp new mod modClrScheme chgLayout modNotesTx">
        <pc:chgData name="Raymer, Michael L." userId="96c2fb1d-e79c-4ca3-9876-783e98fdd04a" providerId="ADAL" clId="{228BB2D8-8609-4A39-8DCC-62D7AB5D9C22}" dt="2024-05-17T20:47:24.827" v="11874" actId="20577"/>
        <pc:sldMkLst>
          <pc:docMk/>
          <pc:sldMk cId="2170741817" sldId="288"/>
        </pc:sldMkLst>
        <pc:spChg chg="mod ord">
          <ac:chgData name="Raymer, Michael L." userId="96c2fb1d-e79c-4ca3-9876-783e98fdd04a" providerId="ADAL" clId="{228BB2D8-8609-4A39-8DCC-62D7AB5D9C22}" dt="2024-05-17T19:31:02.900" v="9548" actId="700"/>
          <ac:spMkLst>
            <pc:docMk/>
            <pc:sldMk cId="2170741817" sldId="288"/>
            <ac:spMk id="2" creationId="{11107BA8-8713-2404-9262-79F6C669A754}"/>
          </ac:spMkLst>
        </pc:spChg>
        <pc:spChg chg="mod ord">
          <ac:chgData name="Raymer, Michael L." userId="96c2fb1d-e79c-4ca3-9876-783e98fdd04a" providerId="ADAL" clId="{228BB2D8-8609-4A39-8DCC-62D7AB5D9C22}" dt="2024-05-17T19:31:02.900" v="9548" actId="700"/>
          <ac:spMkLst>
            <pc:docMk/>
            <pc:sldMk cId="2170741817" sldId="288"/>
            <ac:spMk id="3" creationId="{0CE37708-BC52-3B3E-4046-17D71607021B}"/>
          </ac:spMkLst>
        </pc:spChg>
        <pc:spChg chg="mod ord">
          <ac:chgData name="Raymer, Michael L." userId="96c2fb1d-e79c-4ca3-9876-783e98fdd04a" providerId="ADAL" clId="{228BB2D8-8609-4A39-8DCC-62D7AB5D9C22}" dt="2024-05-17T19:31:02.900" v="9548" actId="700"/>
          <ac:spMkLst>
            <pc:docMk/>
            <pc:sldMk cId="2170741817" sldId="288"/>
            <ac:spMk id="4" creationId="{92F119B7-8427-C92C-E56A-7C01AE819222}"/>
          </ac:spMkLst>
        </pc:spChg>
        <pc:spChg chg="add mod ord">
          <ac:chgData name="Raymer, Michael L." userId="96c2fb1d-e79c-4ca3-9876-783e98fdd04a" providerId="ADAL" clId="{228BB2D8-8609-4A39-8DCC-62D7AB5D9C22}" dt="2024-05-17T19:38:18.818" v="10107"/>
          <ac:spMkLst>
            <pc:docMk/>
            <pc:sldMk cId="2170741817" sldId="288"/>
            <ac:spMk id="5" creationId="{B6E0E5CD-C712-C674-3F02-B2BF6194074D}"/>
          </ac:spMkLst>
        </pc:spChg>
      </pc:sldChg>
      <pc:sldChg chg="addSp delSp modSp new mod">
        <pc:chgData name="Raymer, Michael L." userId="96c2fb1d-e79c-4ca3-9876-783e98fdd04a" providerId="ADAL" clId="{228BB2D8-8609-4A39-8DCC-62D7AB5D9C22}" dt="2024-05-17T19:37:32.581" v="10103" actId="20577"/>
        <pc:sldMkLst>
          <pc:docMk/>
          <pc:sldMk cId="3583595505" sldId="289"/>
        </pc:sldMkLst>
        <pc:spChg chg="mod">
          <ac:chgData name="Raymer, Michael L." userId="96c2fb1d-e79c-4ca3-9876-783e98fdd04a" providerId="ADAL" clId="{228BB2D8-8609-4A39-8DCC-62D7AB5D9C22}" dt="2024-05-17T19:36:25.581" v="10083" actId="20577"/>
          <ac:spMkLst>
            <pc:docMk/>
            <pc:sldMk cId="3583595505" sldId="289"/>
            <ac:spMk id="2" creationId="{CA05B114-C331-59B7-C9C6-E08D15A54AEC}"/>
          </ac:spMkLst>
        </pc:spChg>
        <pc:spChg chg="del">
          <ac:chgData name="Raymer, Michael L." userId="96c2fb1d-e79c-4ca3-9876-783e98fdd04a" providerId="ADAL" clId="{228BB2D8-8609-4A39-8DCC-62D7AB5D9C22}" dt="2024-05-17T19:36:28.520" v="10084" actId="478"/>
          <ac:spMkLst>
            <pc:docMk/>
            <pc:sldMk cId="3583595505" sldId="289"/>
            <ac:spMk id="3" creationId="{8490EFDF-D7E0-13EA-CCE7-EA887EADB393}"/>
          </ac:spMkLst>
        </pc:spChg>
        <pc:spChg chg="add mod">
          <ac:chgData name="Raymer, Michael L." userId="96c2fb1d-e79c-4ca3-9876-783e98fdd04a" providerId="ADAL" clId="{228BB2D8-8609-4A39-8DCC-62D7AB5D9C22}" dt="2024-05-17T19:37:32.581" v="10103" actId="20577"/>
          <ac:spMkLst>
            <pc:docMk/>
            <pc:sldMk cId="3583595505" sldId="289"/>
            <ac:spMk id="7" creationId="{A91B9B11-2EC9-4D92-4F41-D79C9861426C}"/>
          </ac:spMkLst>
        </pc:spChg>
      </pc:sldChg>
      <pc:sldChg chg="addSp delSp modSp new mod">
        <pc:chgData name="Raymer, Michael L." userId="96c2fb1d-e79c-4ca3-9876-783e98fdd04a" providerId="ADAL" clId="{228BB2D8-8609-4A39-8DCC-62D7AB5D9C22}" dt="2024-05-17T19:42:20.539" v="10146" actId="1076"/>
        <pc:sldMkLst>
          <pc:docMk/>
          <pc:sldMk cId="55731807" sldId="290"/>
        </pc:sldMkLst>
        <pc:spChg chg="mod">
          <ac:chgData name="Raymer, Michael L." userId="96c2fb1d-e79c-4ca3-9876-783e98fdd04a" providerId="ADAL" clId="{228BB2D8-8609-4A39-8DCC-62D7AB5D9C22}" dt="2024-05-17T19:39:02.257" v="10135" actId="20577"/>
          <ac:spMkLst>
            <pc:docMk/>
            <pc:sldMk cId="55731807" sldId="290"/>
            <ac:spMk id="2" creationId="{66F90E69-F63E-8AF8-AC62-197B5BEF7BBA}"/>
          </ac:spMkLst>
        </pc:spChg>
        <pc:spChg chg="del">
          <ac:chgData name="Raymer, Michael L." userId="96c2fb1d-e79c-4ca3-9876-783e98fdd04a" providerId="ADAL" clId="{228BB2D8-8609-4A39-8DCC-62D7AB5D9C22}" dt="2024-05-17T19:39:13.148" v="10136" actId="478"/>
          <ac:spMkLst>
            <pc:docMk/>
            <pc:sldMk cId="55731807" sldId="290"/>
            <ac:spMk id="3" creationId="{8E013470-3885-9E4B-8FB3-8F046073CB0A}"/>
          </ac:spMkLst>
        </pc:spChg>
        <pc:picChg chg="add mod">
          <ac:chgData name="Raymer, Michael L." userId="96c2fb1d-e79c-4ca3-9876-783e98fdd04a" providerId="ADAL" clId="{228BB2D8-8609-4A39-8DCC-62D7AB5D9C22}" dt="2024-05-17T19:42:20.539" v="10146" actId="1076"/>
          <ac:picMkLst>
            <pc:docMk/>
            <pc:sldMk cId="55731807" sldId="290"/>
            <ac:picMk id="7" creationId="{CA9B6DAA-9D1A-8ACE-1A22-2E62D5DE005A}"/>
          </ac:picMkLst>
        </pc:picChg>
        <pc:picChg chg="add mod">
          <ac:chgData name="Raymer, Michael L." userId="96c2fb1d-e79c-4ca3-9876-783e98fdd04a" providerId="ADAL" clId="{228BB2D8-8609-4A39-8DCC-62D7AB5D9C22}" dt="2024-05-17T19:42:20.539" v="10146" actId="1076"/>
          <ac:picMkLst>
            <pc:docMk/>
            <pc:sldMk cId="55731807" sldId="290"/>
            <ac:picMk id="9" creationId="{22750069-A8C4-6499-146C-64BC61B940B9}"/>
          </ac:picMkLst>
        </pc:picChg>
        <pc:picChg chg="add mod">
          <ac:chgData name="Raymer, Michael L." userId="96c2fb1d-e79c-4ca3-9876-783e98fdd04a" providerId="ADAL" clId="{228BB2D8-8609-4A39-8DCC-62D7AB5D9C22}" dt="2024-05-17T19:42:20.539" v="10146" actId="1076"/>
          <ac:picMkLst>
            <pc:docMk/>
            <pc:sldMk cId="55731807" sldId="290"/>
            <ac:picMk id="11" creationId="{DB29DC18-E570-E15F-A5A2-17EA3CC82FB7}"/>
          </ac:picMkLst>
        </pc:picChg>
        <pc:picChg chg="add mod">
          <ac:chgData name="Raymer, Michael L." userId="96c2fb1d-e79c-4ca3-9876-783e98fdd04a" providerId="ADAL" clId="{228BB2D8-8609-4A39-8DCC-62D7AB5D9C22}" dt="2024-05-17T19:42:20.539" v="10146" actId="1076"/>
          <ac:picMkLst>
            <pc:docMk/>
            <pc:sldMk cId="55731807" sldId="290"/>
            <ac:picMk id="13" creationId="{F3AAE67E-CC47-2D27-9770-588784B72E35}"/>
          </ac:picMkLst>
        </pc:picChg>
      </pc:sldChg>
      <pc:sldChg chg="addSp delSp modSp new mod modClrScheme chgLayout">
        <pc:chgData name="Raymer, Michael L." userId="96c2fb1d-e79c-4ca3-9876-783e98fdd04a" providerId="ADAL" clId="{228BB2D8-8609-4A39-8DCC-62D7AB5D9C22}" dt="2024-05-17T19:52:16.134" v="10289" actId="20577"/>
        <pc:sldMkLst>
          <pc:docMk/>
          <pc:sldMk cId="2296937998" sldId="291"/>
        </pc:sldMkLst>
        <pc:spChg chg="mod ord">
          <ac:chgData name="Raymer, Michael L." userId="96c2fb1d-e79c-4ca3-9876-783e98fdd04a" providerId="ADAL" clId="{228BB2D8-8609-4A39-8DCC-62D7AB5D9C22}" dt="2024-05-17T19:52:16.134" v="10289" actId="20577"/>
          <ac:spMkLst>
            <pc:docMk/>
            <pc:sldMk cId="2296937998" sldId="291"/>
            <ac:spMk id="2" creationId="{F546B3A8-4923-8F7C-8CC3-9B16DB4AA80E}"/>
          </ac:spMkLst>
        </pc:spChg>
        <pc:spChg chg="mod ord">
          <ac:chgData name="Raymer, Michael L." userId="96c2fb1d-e79c-4ca3-9876-783e98fdd04a" providerId="ADAL" clId="{228BB2D8-8609-4A39-8DCC-62D7AB5D9C22}" dt="2024-05-17T19:43:54.019" v="10169" actId="700"/>
          <ac:spMkLst>
            <pc:docMk/>
            <pc:sldMk cId="2296937998" sldId="291"/>
            <ac:spMk id="3" creationId="{BA693A87-3BFB-9A18-B49A-424B554009BA}"/>
          </ac:spMkLst>
        </pc:spChg>
        <pc:spChg chg="mod ord">
          <ac:chgData name="Raymer, Michael L." userId="96c2fb1d-e79c-4ca3-9876-783e98fdd04a" providerId="ADAL" clId="{228BB2D8-8609-4A39-8DCC-62D7AB5D9C22}" dt="2024-05-17T19:43:54.019" v="10169" actId="700"/>
          <ac:spMkLst>
            <pc:docMk/>
            <pc:sldMk cId="2296937998" sldId="291"/>
            <ac:spMk id="4" creationId="{BDF81722-35C2-8D4C-33FE-45BBA78D03AA}"/>
          </ac:spMkLst>
        </pc:spChg>
        <pc:spChg chg="add mod ord">
          <ac:chgData name="Raymer, Michael L." userId="96c2fb1d-e79c-4ca3-9876-783e98fdd04a" providerId="ADAL" clId="{228BB2D8-8609-4A39-8DCC-62D7AB5D9C22}" dt="2024-05-17T19:52:08.056" v="10288" actId="1037"/>
          <ac:spMkLst>
            <pc:docMk/>
            <pc:sldMk cId="2296937998" sldId="291"/>
            <ac:spMk id="5" creationId="{0A16A484-D507-10B6-A8AC-940B394BD9EE}"/>
          </ac:spMkLst>
        </pc:spChg>
        <pc:grpChg chg="add mod">
          <ac:chgData name="Raymer, Michael L." userId="96c2fb1d-e79c-4ca3-9876-783e98fdd04a" providerId="ADAL" clId="{228BB2D8-8609-4A39-8DCC-62D7AB5D9C22}" dt="2024-05-17T19:52:08.056" v="10288" actId="1037"/>
          <ac:grpSpMkLst>
            <pc:docMk/>
            <pc:sldMk cId="2296937998" sldId="291"/>
            <ac:grpSpMk id="8" creationId="{692D7F57-2EB3-2C64-3182-DD5EB88CD9B2}"/>
          </ac:grpSpMkLst>
        </pc:grpChg>
        <pc:picChg chg="add del mod">
          <ac:chgData name="Raymer, Michael L." userId="96c2fb1d-e79c-4ca3-9876-783e98fdd04a" providerId="ADAL" clId="{228BB2D8-8609-4A39-8DCC-62D7AB5D9C22}" dt="2024-05-17T19:52:08.056" v="10288" actId="1037"/>
          <ac:picMkLst>
            <pc:docMk/>
            <pc:sldMk cId="2296937998" sldId="291"/>
            <ac:picMk id="7" creationId="{2F69B6C6-224A-1A95-5F46-53AB548C59CF}"/>
          </ac:picMkLst>
        </pc:picChg>
        <pc:picChg chg="add mod">
          <ac:chgData name="Raymer, Michael L." userId="96c2fb1d-e79c-4ca3-9876-783e98fdd04a" providerId="ADAL" clId="{228BB2D8-8609-4A39-8DCC-62D7AB5D9C22}" dt="2024-05-17T19:52:08.056" v="10288" actId="1037"/>
          <ac:picMkLst>
            <pc:docMk/>
            <pc:sldMk cId="2296937998" sldId="291"/>
            <ac:picMk id="8194" creationId="{AA6036B4-9378-A3B6-B842-F2A92275271E}"/>
          </ac:picMkLst>
        </pc:picChg>
        <pc:picChg chg="add del mod">
          <ac:chgData name="Raymer, Michael L." userId="96c2fb1d-e79c-4ca3-9876-783e98fdd04a" providerId="ADAL" clId="{228BB2D8-8609-4A39-8DCC-62D7AB5D9C22}" dt="2024-05-17T19:48:07.181" v="10233" actId="478"/>
          <ac:picMkLst>
            <pc:docMk/>
            <pc:sldMk cId="2296937998" sldId="291"/>
            <ac:picMk id="8196" creationId="{BDE52642-F07F-B78D-418E-848D352AA64E}"/>
          </ac:picMkLst>
        </pc:picChg>
        <pc:picChg chg="add mod">
          <ac:chgData name="Raymer, Michael L." userId="96c2fb1d-e79c-4ca3-9876-783e98fdd04a" providerId="ADAL" clId="{228BB2D8-8609-4A39-8DCC-62D7AB5D9C22}" dt="2024-05-17T19:48:03.408" v="10231" actId="14100"/>
          <ac:picMkLst>
            <pc:docMk/>
            <pc:sldMk cId="2296937998" sldId="291"/>
            <ac:picMk id="8198" creationId="{BBABE9E4-6FD1-D2A6-C544-8013E8CD4CFE}"/>
          </ac:picMkLst>
        </pc:picChg>
        <pc:picChg chg="add mod">
          <ac:chgData name="Raymer, Michael L." userId="96c2fb1d-e79c-4ca3-9876-783e98fdd04a" providerId="ADAL" clId="{228BB2D8-8609-4A39-8DCC-62D7AB5D9C22}" dt="2024-05-17T19:52:08.056" v="10288" actId="1037"/>
          <ac:picMkLst>
            <pc:docMk/>
            <pc:sldMk cId="2296937998" sldId="291"/>
            <ac:picMk id="8200" creationId="{FE009790-2EDF-707D-DC20-8F51A861E4A9}"/>
          </ac:picMkLst>
        </pc:picChg>
        <pc:picChg chg="add mod">
          <ac:chgData name="Raymer, Michael L." userId="96c2fb1d-e79c-4ca3-9876-783e98fdd04a" providerId="ADAL" clId="{228BB2D8-8609-4A39-8DCC-62D7AB5D9C22}" dt="2024-05-17T19:52:08.056" v="10288" actId="1037"/>
          <ac:picMkLst>
            <pc:docMk/>
            <pc:sldMk cId="2296937998" sldId="291"/>
            <ac:picMk id="8202" creationId="{5B97BACC-E040-6A17-6C6F-B2AD3852C11F}"/>
          </ac:picMkLst>
        </pc:picChg>
      </pc:sldChg>
      <pc:sldChg chg="addSp delSp modSp new mod chgLayout">
        <pc:chgData name="Raymer, Michael L." userId="96c2fb1d-e79c-4ca3-9876-783e98fdd04a" providerId="ADAL" clId="{228BB2D8-8609-4A39-8DCC-62D7AB5D9C22}" dt="2024-05-17T20:04:38.142" v="10608" actId="14100"/>
        <pc:sldMkLst>
          <pc:docMk/>
          <pc:sldMk cId="1171133470" sldId="292"/>
        </pc:sldMkLst>
        <pc:spChg chg="mod ord">
          <ac:chgData name="Raymer, Michael L." userId="96c2fb1d-e79c-4ca3-9876-783e98fdd04a" providerId="ADAL" clId="{228BB2D8-8609-4A39-8DCC-62D7AB5D9C22}" dt="2024-05-17T19:58:19.657" v="10344" actId="700"/>
          <ac:spMkLst>
            <pc:docMk/>
            <pc:sldMk cId="1171133470" sldId="292"/>
            <ac:spMk id="2" creationId="{42AF876F-A18B-F3BC-D5CD-BE09DE5DDACE}"/>
          </ac:spMkLst>
        </pc:spChg>
        <pc:spChg chg="del">
          <ac:chgData name="Raymer, Michael L." userId="96c2fb1d-e79c-4ca3-9876-783e98fdd04a" providerId="ADAL" clId="{228BB2D8-8609-4A39-8DCC-62D7AB5D9C22}" dt="2024-05-17T19:54:13.195" v="10317" actId="931"/>
          <ac:spMkLst>
            <pc:docMk/>
            <pc:sldMk cId="1171133470" sldId="292"/>
            <ac:spMk id="3" creationId="{DAF91AB0-AF1B-DFA9-D728-C49EE181B193}"/>
          </ac:spMkLst>
        </pc:spChg>
        <pc:spChg chg="mod ord">
          <ac:chgData name="Raymer, Michael L." userId="96c2fb1d-e79c-4ca3-9876-783e98fdd04a" providerId="ADAL" clId="{228BB2D8-8609-4A39-8DCC-62D7AB5D9C22}" dt="2024-05-17T19:58:19.657" v="10344" actId="700"/>
          <ac:spMkLst>
            <pc:docMk/>
            <pc:sldMk cId="1171133470" sldId="292"/>
            <ac:spMk id="4" creationId="{3C781BF5-78EE-908D-55F1-7FD7C74894FF}"/>
          </ac:spMkLst>
        </pc:spChg>
        <pc:spChg chg="mod ord">
          <ac:chgData name="Raymer, Michael L." userId="96c2fb1d-e79c-4ca3-9876-783e98fdd04a" providerId="ADAL" clId="{228BB2D8-8609-4A39-8DCC-62D7AB5D9C22}" dt="2024-05-17T19:58:19.657" v="10344" actId="700"/>
          <ac:spMkLst>
            <pc:docMk/>
            <pc:sldMk cId="1171133470" sldId="292"/>
            <ac:spMk id="5" creationId="{749854C3-2821-EE75-C782-15965D675096}"/>
          </ac:spMkLst>
        </pc:spChg>
        <pc:spChg chg="add del mod">
          <ac:chgData name="Raymer, Michael L." userId="96c2fb1d-e79c-4ca3-9876-783e98fdd04a" providerId="ADAL" clId="{228BB2D8-8609-4A39-8DCC-62D7AB5D9C22}" dt="2024-05-17T19:54:50.324" v="10325" actId="931"/>
          <ac:spMkLst>
            <pc:docMk/>
            <pc:sldMk cId="1171133470" sldId="292"/>
            <ac:spMk id="10" creationId="{64D603FF-7525-A226-B832-E7E77E3D4B67}"/>
          </ac:spMkLst>
        </pc:spChg>
        <pc:spChg chg="add mod">
          <ac:chgData name="Raymer, Michael L." userId="96c2fb1d-e79c-4ca3-9876-783e98fdd04a" providerId="ADAL" clId="{228BB2D8-8609-4A39-8DCC-62D7AB5D9C22}" dt="2024-05-17T20:02:06.024" v="10532" actId="14100"/>
          <ac:spMkLst>
            <pc:docMk/>
            <pc:sldMk cId="1171133470" sldId="292"/>
            <ac:spMk id="17" creationId="{83E26A12-BC42-BF51-1767-C3734385D5DC}"/>
          </ac:spMkLst>
        </pc:spChg>
        <pc:spChg chg="add mod">
          <ac:chgData name="Raymer, Michael L." userId="96c2fb1d-e79c-4ca3-9876-783e98fdd04a" providerId="ADAL" clId="{228BB2D8-8609-4A39-8DCC-62D7AB5D9C22}" dt="2024-05-17T20:03:36.893" v="10592" actId="1076"/>
          <ac:spMkLst>
            <pc:docMk/>
            <pc:sldMk cId="1171133470" sldId="292"/>
            <ac:spMk id="20" creationId="{1FBAA29A-E82A-7AD7-622E-675F7000B352}"/>
          </ac:spMkLst>
        </pc:spChg>
        <pc:spChg chg="add mod">
          <ac:chgData name="Raymer, Michael L." userId="96c2fb1d-e79c-4ca3-9876-783e98fdd04a" providerId="ADAL" clId="{228BB2D8-8609-4A39-8DCC-62D7AB5D9C22}" dt="2024-05-17T20:03:29.317" v="10591" actId="1076"/>
          <ac:spMkLst>
            <pc:docMk/>
            <pc:sldMk cId="1171133470" sldId="292"/>
            <ac:spMk id="21" creationId="{2F2CB6FD-45FA-4892-B886-3D566B4439D7}"/>
          </ac:spMkLst>
        </pc:spChg>
        <pc:graphicFrameChg chg="add mod modGraphic">
          <ac:chgData name="Raymer, Michael L." userId="96c2fb1d-e79c-4ca3-9876-783e98fdd04a" providerId="ADAL" clId="{228BB2D8-8609-4A39-8DCC-62D7AB5D9C22}" dt="2024-05-17T20:03:14.108" v="10564" actId="14734"/>
          <ac:graphicFrameMkLst>
            <pc:docMk/>
            <pc:sldMk cId="1171133470" sldId="292"/>
            <ac:graphicFrameMk id="18" creationId="{18C1B6F7-8C43-7EAA-E79A-1136FDC2086B}"/>
          </ac:graphicFrameMkLst>
        </pc:graphicFrameChg>
        <pc:picChg chg="add del mod ord">
          <ac:chgData name="Raymer, Michael L." userId="96c2fb1d-e79c-4ca3-9876-783e98fdd04a" providerId="ADAL" clId="{228BB2D8-8609-4A39-8DCC-62D7AB5D9C22}" dt="2024-05-17T19:58:19.657" v="10344" actId="700"/>
          <ac:picMkLst>
            <pc:docMk/>
            <pc:sldMk cId="1171133470" sldId="292"/>
            <ac:picMk id="7" creationId="{32C5A608-D28E-A61F-BE43-E9560855CDF6}"/>
          </ac:picMkLst>
        </pc:picChg>
        <pc:picChg chg="add del mod">
          <ac:chgData name="Raymer, Michael L." userId="96c2fb1d-e79c-4ca3-9876-783e98fdd04a" providerId="ADAL" clId="{228BB2D8-8609-4A39-8DCC-62D7AB5D9C22}" dt="2024-05-17T19:55:10.559" v="10330" actId="478"/>
          <ac:picMkLst>
            <pc:docMk/>
            <pc:sldMk cId="1171133470" sldId="292"/>
            <ac:picMk id="9" creationId="{BC59DAC9-BD7E-D3DA-7285-288098F5CA00}"/>
          </ac:picMkLst>
        </pc:picChg>
        <pc:picChg chg="add mod">
          <ac:chgData name="Raymer, Michael L." userId="96c2fb1d-e79c-4ca3-9876-783e98fdd04a" providerId="ADAL" clId="{228BB2D8-8609-4A39-8DCC-62D7AB5D9C22}" dt="2024-05-17T19:54:50.324" v="10325" actId="931"/>
          <ac:picMkLst>
            <pc:docMk/>
            <pc:sldMk cId="1171133470" sldId="292"/>
            <ac:picMk id="12" creationId="{47D50452-21DC-4721-2212-50F07A244338}"/>
          </ac:picMkLst>
        </pc:picChg>
        <pc:picChg chg="add mod">
          <ac:chgData name="Raymer, Michael L." userId="96c2fb1d-e79c-4ca3-9876-783e98fdd04a" providerId="ADAL" clId="{228BB2D8-8609-4A39-8DCC-62D7AB5D9C22}" dt="2024-05-17T19:55:50.275" v="10340" actId="1035"/>
          <ac:picMkLst>
            <pc:docMk/>
            <pc:sldMk cId="1171133470" sldId="292"/>
            <ac:picMk id="14" creationId="{1D60877E-14F2-25C4-159C-FCD8E70BF203}"/>
          </ac:picMkLst>
        </pc:picChg>
        <pc:cxnChg chg="add mod">
          <ac:chgData name="Raymer, Michael L." userId="96c2fb1d-e79c-4ca3-9876-783e98fdd04a" providerId="ADAL" clId="{228BB2D8-8609-4A39-8DCC-62D7AB5D9C22}" dt="2024-05-17T19:56:13.186" v="10342" actId="1582"/>
          <ac:cxnSpMkLst>
            <pc:docMk/>
            <pc:sldMk cId="1171133470" sldId="292"/>
            <ac:cxnSpMk id="16" creationId="{83B062A5-61D7-6332-A015-8675FC4F3DA8}"/>
          </ac:cxnSpMkLst>
        </pc:cxnChg>
        <pc:cxnChg chg="add mod">
          <ac:chgData name="Raymer, Michael L." userId="96c2fb1d-e79c-4ca3-9876-783e98fdd04a" providerId="ADAL" clId="{228BB2D8-8609-4A39-8DCC-62D7AB5D9C22}" dt="2024-05-17T20:04:05.917" v="10600" actId="1037"/>
          <ac:cxnSpMkLst>
            <pc:docMk/>
            <pc:sldMk cId="1171133470" sldId="292"/>
            <ac:cxnSpMk id="23" creationId="{82FFA2C1-1946-D192-C2FA-E38B40FE09CA}"/>
          </ac:cxnSpMkLst>
        </pc:cxnChg>
        <pc:cxnChg chg="add mod">
          <ac:chgData name="Raymer, Michael L." userId="96c2fb1d-e79c-4ca3-9876-783e98fdd04a" providerId="ADAL" clId="{228BB2D8-8609-4A39-8DCC-62D7AB5D9C22}" dt="2024-05-17T20:04:31.734" v="10605" actId="14100"/>
          <ac:cxnSpMkLst>
            <pc:docMk/>
            <pc:sldMk cId="1171133470" sldId="292"/>
            <ac:cxnSpMk id="25" creationId="{F6D84A8E-6A76-4CB0-BDEB-C6B6DB47942D}"/>
          </ac:cxnSpMkLst>
        </pc:cxnChg>
        <pc:cxnChg chg="add mod">
          <ac:chgData name="Raymer, Michael L." userId="96c2fb1d-e79c-4ca3-9876-783e98fdd04a" providerId="ADAL" clId="{228BB2D8-8609-4A39-8DCC-62D7AB5D9C22}" dt="2024-05-17T20:04:38.142" v="10608" actId="14100"/>
          <ac:cxnSpMkLst>
            <pc:docMk/>
            <pc:sldMk cId="1171133470" sldId="292"/>
            <ac:cxnSpMk id="30" creationId="{4BBDE63F-3986-D858-1FA6-76F48AA81D83}"/>
          </ac:cxnSpMkLst>
        </pc:cxnChg>
      </pc:sldChg>
      <pc:sldChg chg="addSp delSp modSp new mod">
        <pc:chgData name="Raymer, Michael L." userId="96c2fb1d-e79c-4ca3-9876-783e98fdd04a" providerId="ADAL" clId="{228BB2D8-8609-4A39-8DCC-62D7AB5D9C22}" dt="2024-05-17T20:09:58.332" v="10698" actId="14100"/>
        <pc:sldMkLst>
          <pc:docMk/>
          <pc:sldMk cId="1946935735" sldId="293"/>
        </pc:sldMkLst>
        <pc:spChg chg="mod">
          <ac:chgData name="Raymer, Michael L." userId="96c2fb1d-e79c-4ca3-9876-783e98fdd04a" providerId="ADAL" clId="{228BB2D8-8609-4A39-8DCC-62D7AB5D9C22}" dt="2024-05-17T20:07:51.631" v="10619" actId="20577"/>
          <ac:spMkLst>
            <pc:docMk/>
            <pc:sldMk cId="1946935735" sldId="293"/>
            <ac:spMk id="2" creationId="{5263270E-A30D-4F15-C212-2BA282615920}"/>
          </ac:spMkLst>
        </pc:spChg>
        <pc:spChg chg="del">
          <ac:chgData name="Raymer, Michael L." userId="96c2fb1d-e79c-4ca3-9876-783e98fdd04a" providerId="ADAL" clId="{228BB2D8-8609-4A39-8DCC-62D7AB5D9C22}" dt="2024-05-17T20:07:54.903" v="10620" actId="478"/>
          <ac:spMkLst>
            <pc:docMk/>
            <pc:sldMk cId="1946935735" sldId="293"/>
            <ac:spMk id="3" creationId="{2ACCE6E3-91D3-3E93-6503-8AA6561E4591}"/>
          </ac:spMkLst>
        </pc:spChg>
        <pc:spChg chg="add mod">
          <ac:chgData name="Raymer, Michael L." userId="96c2fb1d-e79c-4ca3-9876-783e98fdd04a" providerId="ADAL" clId="{228BB2D8-8609-4A39-8DCC-62D7AB5D9C22}" dt="2024-05-17T20:09:16.122" v="10691" actId="1036"/>
          <ac:spMkLst>
            <pc:docMk/>
            <pc:sldMk cId="1946935735" sldId="293"/>
            <ac:spMk id="7" creationId="{A0EF9D72-3495-29AB-2D06-D79FB3ADFDAD}"/>
          </ac:spMkLst>
        </pc:spChg>
        <pc:cxnChg chg="add mod">
          <ac:chgData name="Raymer, Michael L." userId="96c2fb1d-e79c-4ca3-9876-783e98fdd04a" providerId="ADAL" clId="{228BB2D8-8609-4A39-8DCC-62D7AB5D9C22}" dt="2024-05-17T20:09:46.148" v="10695" actId="208"/>
          <ac:cxnSpMkLst>
            <pc:docMk/>
            <pc:sldMk cId="1946935735" sldId="293"/>
            <ac:cxnSpMk id="9" creationId="{9B5B4B32-54F8-91A3-0AFB-6CEEA3642DCD}"/>
          </ac:cxnSpMkLst>
        </pc:cxnChg>
        <pc:cxnChg chg="add mod">
          <ac:chgData name="Raymer, Michael L." userId="96c2fb1d-e79c-4ca3-9876-783e98fdd04a" providerId="ADAL" clId="{228BB2D8-8609-4A39-8DCC-62D7AB5D9C22}" dt="2024-05-17T20:09:58.332" v="10698" actId="14100"/>
          <ac:cxnSpMkLst>
            <pc:docMk/>
            <pc:sldMk cId="1946935735" sldId="293"/>
            <ac:cxnSpMk id="11" creationId="{43F2157F-A000-8516-3245-2C52AA4E4316}"/>
          </ac:cxnSpMkLst>
        </pc:cxnChg>
      </pc:sldChg>
      <pc:sldChg chg="addSp delSp modSp add mod modClrScheme chgLayout">
        <pc:chgData name="Raymer, Michael L." userId="96c2fb1d-e79c-4ca3-9876-783e98fdd04a" providerId="ADAL" clId="{228BB2D8-8609-4A39-8DCC-62D7AB5D9C22}" dt="2024-05-17T20:13:27.489" v="10894" actId="20577"/>
        <pc:sldMkLst>
          <pc:docMk/>
          <pc:sldMk cId="2437916281" sldId="294"/>
        </pc:sldMkLst>
        <pc:spChg chg="mod ord">
          <ac:chgData name="Raymer, Michael L." userId="96c2fb1d-e79c-4ca3-9876-783e98fdd04a" providerId="ADAL" clId="{228BB2D8-8609-4A39-8DCC-62D7AB5D9C22}" dt="2024-05-17T20:10:40.049" v="10720" actId="700"/>
          <ac:spMkLst>
            <pc:docMk/>
            <pc:sldMk cId="2437916281" sldId="294"/>
            <ac:spMk id="2" creationId="{42AF876F-A18B-F3BC-D5CD-BE09DE5DDACE}"/>
          </ac:spMkLst>
        </pc:spChg>
        <pc:spChg chg="add del mod">
          <ac:chgData name="Raymer, Michael L." userId="96c2fb1d-e79c-4ca3-9876-783e98fdd04a" providerId="ADAL" clId="{228BB2D8-8609-4A39-8DCC-62D7AB5D9C22}" dt="2024-05-17T20:10:40.049" v="10720" actId="700"/>
          <ac:spMkLst>
            <pc:docMk/>
            <pc:sldMk cId="2437916281" sldId="294"/>
            <ac:spMk id="3" creationId="{A53623B3-DDB9-0FBA-DA69-10FD140A3C7D}"/>
          </ac:spMkLst>
        </pc:spChg>
        <pc:spChg chg="mod ord">
          <ac:chgData name="Raymer, Michael L." userId="96c2fb1d-e79c-4ca3-9876-783e98fdd04a" providerId="ADAL" clId="{228BB2D8-8609-4A39-8DCC-62D7AB5D9C22}" dt="2024-05-17T20:10:40.049" v="10720" actId="700"/>
          <ac:spMkLst>
            <pc:docMk/>
            <pc:sldMk cId="2437916281" sldId="294"/>
            <ac:spMk id="4" creationId="{3C781BF5-78EE-908D-55F1-7FD7C74894FF}"/>
          </ac:spMkLst>
        </pc:spChg>
        <pc:spChg chg="mod ord">
          <ac:chgData name="Raymer, Michael L." userId="96c2fb1d-e79c-4ca3-9876-783e98fdd04a" providerId="ADAL" clId="{228BB2D8-8609-4A39-8DCC-62D7AB5D9C22}" dt="2024-05-17T20:10:40.049" v="10720" actId="700"/>
          <ac:spMkLst>
            <pc:docMk/>
            <pc:sldMk cId="2437916281" sldId="294"/>
            <ac:spMk id="5" creationId="{749854C3-2821-EE75-C782-15965D675096}"/>
          </ac:spMkLst>
        </pc:spChg>
        <pc:spChg chg="add mod">
          <ac:chgData name="Raymer, Michael L." userId="96c2fb1d-e79c-4ca3-9876-783e98fdd04a" providerId="ADAL" clId="{228BB2D8-8609-4A39-8DCC-62D7AB5D9C22}" dt="2024-05-17T20:13:20.892" v="10891" actId="1076"/>
          <ac:spMkLst>
            <pc:docMk/>
            <pc:sldMk cId="2437916281" sldId="294"/>
            <ac:spMk id="9" creationId="{8C13AD75-86FA-FE60-FC41-FF7DA98E3565}"/>
          </ac:spMkLst>
        </pc:spChg>
        <pc:spChg chg="add del mod">
          <ac:chgData name="Raymer, Michael L." userId="96c2fb1d-e79c-4ca3-9876-783e98fdd04a" providerId="ADAL" clId="{228BB2D8-8609-4A39-8DCC-62D7AB5D9C22}" dt="2024-05-17T20:13:27.489" v="10894" actId="20577"/>
          <ac:spMkLst>
            <pc:docMk/>
            <pc:sldMk cId="2437916281" sldId="294"/>
            <ac:spMk id="17" creationId="{83E26A12-BC42-BF51-1767-C3734385D5DC}"/>
          </ac:spMkLst>
        </pc:spChg>
        <pc:spChg chg="del">
          <ac:chgData name="Raymer, Michael L." userId="96c2fb1d-e79c-4ca3-9876-783e98fdd04a" providerId="ADAL" clId="{228BB2D8-8609-4A39-8DCC-62D7AB5D9C22}" dt="2024-05-17T20:11:49.259" v="10771" actId="478"/>
          <ac:spMkLst>
            <pc:docMk/>
            <pc:sldMk cId="2437916281" sldId="294"/>
            <ac:spMk id="20" creationId="{1FBAA29A-E82A-7AD7-622E-675F7000B352}"/>
          </ac:spMkLst>
        </pc:spChg>
        <pc:spChg chg="del">
          <ac:chgData name="Raymer, Michael L." userId="96c2fb1d-e79c-4ca3-9876-783e98fdd04a" providerId="ADAL" clId="{228BB2D8-8609-4A39-8DCC-62D7AB5D9C22}" dt="2024-05-17T20:11:42.533" v="10768" actId="478"/>
          <ac:spMkLst>
            <pc:docMk/>
            <pc:sldMk cId="2437916281" sldId="294"/>
            <ac:spMk id="21" creationId="{2F2CB6FD-45FA-4892-B886-3D566B4439D7}"/>
          </ac:spMkLst>
        </pc:spChg>
        <pc:graphicFrameChg chg="mod modGraphic">
          <ac:chgData name="Raymer, Michael L." userId="96c2fb1d-e79c-4ca3-9876-783e98fdd04a" providerId="ADAL" clId="{228BB2D8-8609-4A39-8DCC-62D7AB5D9C22}" dt="2024-05-17T20:12:41.331" v="10886" actId="1076"/>
          <ac:graphicFrameMkLst>
            <pc:docMk/>
            <pc:sldMk cId="2437916281" sldId="294"/>
            <ac:graphicFrameMk id="18" creationId="{18C1B6F7-8C43-7EAA-E79A-1136FDC2086B}"/>
          </ac:graphicFrameMkLst>
        </pc:graphicFrameChg>
        <pc:picChg chg="del">
          <ac:chgData name="Raymer, Michael L." userId="96c2fb1d-e79c-4ca3-9876-783e98fdd04a" providerId="ADAL" clId="{228BB2D8-8609-4A39-8DCC-62D7AB5D9C22}" dt="2024-05-17T20:10:34.368" v="10719" actId="478"/>
          <ac:picMkLst>
            <pc:docMk/>
            <pc:sldMk cId="2437916281" sldId="294"/>
            <ac:picMk id="7" creationId="{32C5A608-D28E-A61F-BE43-E9560855CDF6}"/>
          </ac:picMkLst>
        </pc:picChg>
        <pc:picChg chg="add mod">
          <ac:chgData name="Raymer, Michael L." userId="96c2fb1d-e79c-4ca3-9876-783e98fdd04a" providerId="ADAL" clId="{228BB2D8-8609-4A39-8DCC-62D7AB5D9C22}" dt="2024-05-17T20:13:02.364" v="10888" actId="1076"/>
          <ac:picMkLst>
            <pc:docMk/>
            <pc:sldMk cId="2437916281" sldId="294"/>
            <ac:picMk id="8" creationId="{4A9F0A63-D249-E332-88E9-DEB7404A3F41}"/>
          </ac:picMkLst>
        </pc:picChg>
        <pc:picChg chg="del">
          <ac:chgData name="Raymer, Michael L." userId="96c2fb1d-e79c-4ca3-9876-783e98fdd04a" providerId="ADAL" clId="{228BB2D8-8609-4A39-8DCC-62D7AB5D9C22}" dt="2024-05-17T20:10:29.404" v="10715" actId="478"/>
          <ac:picMkLst>
            <pc:docMk/>
            <pc:sldMk cId="2437916281" sldId="294"/>
            <ac:picMk id="14" creationId="{1D60877E-14F2-25C4-159C-FCD8E70BF203}"/>
          </ac:picMkLst>
        </pc:picChg>
        <pc:cxnChg chg="del">
          <ac:chgData name="Raymer, Michael L." userId="96c2fb1d-e79c-4ca3-9876-783e98fdd04a" providerId="ADAL" clId="{228BB2D8-8609-4A39-8DCC-62D7AB5D9C22}" dt="2024-05-17T20:10:30.423" v="10716" actId="478"/>
          <ac:cxnSpMkLst>
            <pc:docMk/>
            <pc:sldMk cId="2437916281" sldId="294"/>
            <ac:cxnSpMk id="16" creationId="{83B062A5-61D7-6332-A015-8675FC4F3DA8}"/>
          </ac:cxnSpMkLst>
        </pc:cxnChg>
        <pc:cxnChg chg="del">
          <ac:chgData name="Raymer, Michael L." userId="96c2fb1d-e79c-4ca3-9876-783e98fdd04a" providerId="ADAL" clId="{228BB2D8-8609-4A39-8DCC-62D7AB5D9C22}" dt="2024-05-17T20:11:50.209" v="10772" actId="478"/>
          <ac:cxnSpMkLst>
            <pc:docMk/>
            <pc:sldMk cId="2437916281" sldId="294"/>
            <ac:cxnSpMk id="23" creationId="{82FFA2C1-1946-D192-C2FA-E38B40FE09CA}"/>
          </ac:cxnSpMkLst>
        </pc:cxnChg>
        <pc:cxnChg chg="del mod">
          <ac:chgData name="Raymer, Michael L." userId="96c2fb1d-e79c-4ca3-9876-783e98fdd04a" providerId="ADAL" clId="{228BB2D8-8609-4A39-8DCC-62D7AB5D9C22}" dt="2024-05-17T20:11:44.111" v="10770" actId="478"/>
          <ac:cxnSpMkLst>
            <pc:docMk/>
            <pc:sldMk cId="2437916281" sldId="294"/>
            <ac:cxnSpMk id="25" creationId="{F6D84A8E-6A76-4CB0-BDEB-C6B6DB47942D}"/>
          </ac:cxnSpMkLst>
        </pc:cxnChg>
        <pc:cxnChg chg="del mod">
          <ac:chgData name="Raymer, Michael L." userId="96c2fb1d-e79c-4ca3-9876-783e98fdd04a" providerId="ADAL" clId="{228BB2D8-8609-4A39-8DCC-62D7AB5D9C22}" dt="2024-05-17T20:11:43.470" v="10769" actId="478"/>
          <ac:cxnSpMkLst>
            <pc:docMk/>
            <pc:sldMk cId="2437916281" sldId="294"/>
            <ac:cxnSpMk id="30" creationId="{4BBDE63F-3986-D858-1FA6-76F48AA81D83}"/>
          </ac:cxnSpMkLst>
        </pc:cxnChg>
      </pc:sldChg>
      <pc:sldChg chg="addSp modSp new mod modNotesTx">
        <pc:chgData name="Raymer, Michael L." userId="96c2fb1d-e79c-4ca3-9876-783e98fdd04a" providerId="ADAL" clId="{228BB2D8-8609-4A39-8DCC-62D7AB5D9C22}" dt="2024-05-17T20:19:59.640" v="11032" actId="20577"/>
        <pc:sldMkLst>
          <pc:docMk/>
          <pc:sldMk cId="2292795053" sldId="295"/>
        </pc:sldMkLst>
        <pc:spChg chg="mod">
          <ac:chgData name="Raymer, Michael L." userId="96c2fb1d-e79c-4ca3-9876-783e98fdd04a" providerId="ADAL" clId="{228BB2D8-8609-4A39-8DCC-62D7AB5D9C22}" dt="2024-05-17T20:15:52.774" v="10905" actId="20577"/>
          <ac:spMkLst>
            <pc:docMk/>
            <pc:sldMk cId="2292795053" sldId="295"/>
            <ac:spMk id="2" creationId="{BC2F5ECC-7D85-C53F-2E33-06E5E3D44BAD}"/>
          </ac:spMkLst>
        </pc:spChg>
        <pc:spChg chg="add mod">
          <ac:chgData name="Raymer, Michael L." userId="96c2fb1d-e79c-4ca3-9876-783e98fdd04a" providerId="ADAL" clId="{228BB2D8-8609-4A39-8DCC-62D7AB5D9C22}" dt="2024-05-17T20:18:31.768" v="10999" actId="1076"/>
          <ac:spMkLst>
            <pc:docMk/>
            <pc:sldMk cId="2292795053" sldId="295"/>
            <ac:spMk id="5" creationId="{684E07D2-05C0-7CA9-F0B8-38DD645D483F}"/>
          </ac:spMkLst>
        </pc:spChg>
        <pc:spChg chg="add mod">
          <ac:chgData name="Raymer, Michael L." userId="96c2fb1d-e79c-4ca3-9876-783e98fdd04a" providerId="ADAL" clId="{228BB2D8-8609-4A39-8DCC-62D7AB5D9C22}" dt="2024-05-17T20:18:15.120" v="10998" actId="14100"/>
          <ac:spMkLst>
            <pc:docMk/>
            <pc:sldMk cId="2292795053" sldId="295"/>
            <ac:spMk id="6" creationId="{769C308D-95AD-7DEA-9B51-4C7EB53980AA}"/>
          </ac:spMkLst>
        </pc:spChg>
        <pc:picChg chg="add mod">
          <ac:chgData name="Raymer, Michael L." userId="96c2fb1d-e79c-4ca3-9876-783e98fdd04a" providerId="ADAL" clId="{228BB2D8-8609-4A39-8DCC-62D7AB5D9C22}" dt="2024-05-17T20:16:16.916" v="10908" actId="1076"/>
          <ac:picMkLst>
            <pc:docMk/>
            <pc:sldMk cId="2292795053" sldId="295"/>
            <ac:picMk id="11266" creationId="{A94621CD-2881-22D8-3841-63B50C79AC93}"/>
          </ac:picMkLst>
        </pc:picChg>
        <pc:cxnChg chg="add mod">
          <ac:chgData name="Raymer, Michael L." userId="96c2fb1d-e79c-4ca3-9876-783e98fdd04a" providerId="ADAL" clId="{228BB2D8-8609-4A39-8DCC-62D7AB5D9C22}" dt="2024-05-17T20:18:55.818" v="11003" actId="17032"/>
          <ac:cxnSpMkLst>
            <pc:docMk/>
            <pc:sldMk cId="2292795053" sldId="295"/>
            <ac:cxnSpMk id="8" creationId="{A38181FA-8812-8217-20B9-010696B16F12}"/>
          </ac:cxnSpMkLst>
        </pc:cxnChg>
        <pc:cxnChg chg="add mod">
          <ac:chgData name="Raymer, Michael L." userId="96c2fb1d-e79c-4ca3-9876-783e98fdd04a" providerId="ADAL" clId="{228BB2D8-8609-4A39-8DCC-62D7AB5D9C22}" dt="2024-05-17T20:19:06.960" v="11006" actId="14100"/>
          <ac:cxnSpMkLst>
            <pc:docMk/>
            <pc:sldMk cId="2292795053" sldId="295"/>
            <ac:cxnSpMk id="10" creationId="{9435856A-6EBE-C8A4-41D6-A22EF87222D2}"/>
          </ac:cxnSpMkLst>
        </pc:cxnChg>
      </pc:sldChg>
      <pc:sldChg chg="addSp modSp new mod modClrScheme chgLayout">
        <pc:chgData name="Raymer, Michael L." userId="96c2fb1d-e79c-4ca3-9876-783e98fdd04a" providerId="ADAL" clId="{228BB2D8-8609-4A39-8DCC-62D7AB5D9C22}" dt="2024-05-17T20:36:56.144" v="11600" actId="14100"/>
        <pc:sldMkLst>
          <pc:docMk/>
          <pc:sldMk cId="481087743" sldId="296"/>
        </pc:sldMkLst>
        <pc:spChg chg="mod ord">
          <ac:chgData name="Raymer, Michael L." userId="96c2fb1d-e79c-4ca3-9876-783e98fdd04a" providerId="ADAL" clId="{228BB2D8-8609-4A39-8DCC-62D7AB5D9C22}" dt="2024-05-17T20:21:48.802" v="11038" actId="700"/>
          <ac:spMkLst>
            <pc:docMk/>
            <pc:sldMk cId="481087743" sldId="296"/>
            <ac:spMk id="2" creationId="{2A4CE65C-A684-469E-0165-E1CBAF5A9805}"/>
          </ac:spMkLst>
        </pc:spChg>
        <pc:spChg chg="mod ord">
          <ac:chgData name="Raymer, Michael L." userId="96c2fb1d-e79c-4ca3-9876-783e98fdd04a" providerId="ADAL" clId="{228BB2D8-8609-4A39-8DCC-62D7AB5D9C22}" dt="2024-05-17T20:21:48.802" v="11038" actId="700"/>
          <ac:spMkLst>
            <pc:docMk/>
            <pc:sldMk cId="481087743" sldId="296"/>
            <ac:spMk id="3" creationId="{88746642-AAF7-1EDD-C18A-EBABAAA8C64E}"/>
          </ac:spMkLst>
        </pc:spChg>
        <pc:spChg chg="mod ord">
          <ac:chgData name="Raymer, Michael L." userId="96c2fb1d-e79c-4ca3-9876-783e98fdd04a" providerId="ADAL" clId="{228BB2D8-8609-4A39-8DCC-62D7AB5D9C22}" dt="2024-05-17T20:21:48.802" v="11038" actId="700"/>
          <ac:spMkLst>
            <pc:docMk/>
            <pc:sldMk cId="481087743" sldId="296"/>
            <ac:spMk id="4" creationId="{9073B628-1D92-F68F-02FF-B88552D192CD}"/>
          </ac:spMkLst>
        </pc:spChg>
        <pc:spChg chg="add mod ord">
          <ac:chgData name="Raymer, Michael L." userId="96c2fb1d-e79c-4ca3-9876-783e98fdd04a" providerId="ADAL" clId="{228BB2D8-8609-4A39-8DCC-62D7AB5D9C22}" dt="2024-05-17T20:36:56.144" v="11600" actId="14100"/>
          <ac:spMkLst>
            <pc:docMk/>
            <pc:sldMk cId="481087743" sldId="296"/>
            <ac:spMk id="5" creationId="{0A96E2DF-E938-19DD-BD5D-376F49FD179E}"/>
          </ac:spMkLst>
        </pc:spChg>
      </pc:sldChg>
      <pc:sldChg chg="modSp new mod">
        <pc:chgData name="Raymer, Michael L." userId="96c2fb1d-e79c-4ca3-9876-783e98fdd04a" providerId="ADAL" clId="{228BB2D8-8609-4A39-8DCC-62D7AB5D9C22}" dt="2024-05-17T20:27:17.195" v="11416" actId="1076"/>
        <pc:sldMkLst>
          <pc:docMk/>
          <pc:sldMk cId="1646416652" sldId="297"/>
        </pc:sldMkLst>
        <pc:spChg chg="mod">
          <ac:chgData name="Raymer, Michael L." userId="96c2fb1d-e79c-4ca3-9876-783e98fdd04a" providerId="ADAL" clId="{228BB2D8-8609-4A39-8DCC-62D7AB5D9C22}" dt="2024-05-17T20:22:50.371" v="11230" actId="20577"/>
          <ac:spMkLst>
            <pc:docMk/>
            <pc:sldMk cId="1646416652" sldId="297"/>
            <ac:spMk id="2" creationId="{51414704-BCE2-0DFD-4689-7BBA56052DCF}"/>
          </ac:spMkLst>
        </pc:spChg>
        <pc:spChg chg="mod">
          <ac:chgData name="Raymer, Michael L." userId="96c2fb1d-e79c-4ca3-9876-783e98fdd04a" providerId="ADAL" clId="{228BB2D8-8609-4A39-8DCC-62D7AB5D9C22}" dt="2024-05-17T20:27:17.195" v="11416" actId="1076"/>
          <ac:spMkLst>
            <pc:docMk/>
            <pc:sldMk cId="1646416652" sldId="297"/>
            <ac:spMk id="3" creationId="{34838D1F-63B4-ED09-2E3A-339912AA015A}"/>
          </ac:spMkLst>
        </pc:spChg>
      </pc:sldChg>
      <pc:sldChg chg="addSp delSp modSp new mod">
        <pc:chgData name="Raymer, Michael L." userId="96c2fb1d-e79c-4ca3-9876-783e98fdd04a" providerId="ADAL" clId="{228BB2D8-8609-4A39-8DCC-62D7AB5D9C22}" dt="2024-05-17T20:34:06.495" v="11541" actId="20577"/>
        <pc:sldMkLst>
          <pc:docMk/>
          <pc:sldMk cId="427138627" sldId="298"/>
        </pc:sldMkLst>
        <pc:spChg chg="mod">
          <ac:chgData name="Raymer, Michael L." userId="96c2fb1d-e79c-4ca3-9876-783e98fdd04a" providerId="ADAL" clId="{228BB2D8-8609-4A39-8DCC-62D7AB5D9C22}" dt="2024-05-17T20:27:27.248" v="11431" actId="20577"/>
          <ac:spMkLst>
            <pc:docMk/>
            <pc:sldMk cId="427138627" sldId="298"/>
            <ac:spMk id="2" creationId="{155D2CAB-C368-A243-3C1D-2AEEDDC82EE7}"/>
          </ac:spMkLst>
        </pc:spChg>
        <pc:spChg chg="del">
          <ac:chgData name="Raymer, Michael L." userId="96c2fb1d-e79c-4ca3-9876-783e98fdd04a" providerId="ADAL" clId="{228BB2D8-8609-4A39-8DCC-62D7AB5D9C22}" dt="2024-05-17T20:27:41.925" v="11432" actId="478"/>
          <ac:spMkLst>
            <pc:docMk/>
            <pc:sldMk cId="427138627" sldId="298"/>
            <ac:spMk id="3" creationId="{DBF51BE1-0EAF-C314-F3ED-34045358A53A}"/>
          </ac:spMkLst>
        </pc:spChg>
        <pc:spChg chg="add mod">
          <ac:chgData name="Raymer, Michael L." userId="96c2fb1d-e79c-4ca3-9876-783e98fdd04a" providerId="ADAL" clId="{228BB2D8-8609-4A39-8DCC-62D7AB5D9C22}" dt="2024-05-17T20:30:59.745" v="11472" actId="1076"/>
          <ac:spMkLst>
            <pc:docMk/>
            <pc:sldMk cId="427138627" sldId="298"/>
            <ac:spMk id="6" creationId="{27CE98A5-2889-9135-C5C0-D7AB0C4A03AD}"/>
          </ac:spMkLst>
        </pc:spChg>
        <pc:spChg chg="add mod">
          <ac:chgData name="Raymer, Michael L." userId="96c2fb1d-e79c-4ca3-9876-783e98fdd04a" providerId="ADAL" clId="{228BB2D8-8609-4A39-8DCC-62D7AB5D9C22}" dt="2024-05-17T20:30:59.745" v="11472" actId="1076"/>
          <ac:spMkLst>
            <pc:docMk/>
            <pc:sldMk cId="427138627" sldId="298"/>
            <ac:spMk id="7" creationId="{2FEF45F2-CBCA-E58D-8E15-6D9A30757CCD}"/>
          </ac:spMkLst>
        </pc:spChg>
        <pc:spChg chg="add mod">
          <ac:chgData name="Raymer, Michael L." userId="96c2fb1d-e79c-4ca3-9876-783e98fdd04a" providerId="ADAL" clId="{228BB2D8-8609-4A39-8DCC-62D7AB5D9C22}" dt="2024-05-17T20:29:11.020" v="11445" actId="571"/>
          <ac:spMkLst>
            <pc:docMk/>
            <pc:sldMk cId="427138627" sldId="298"/>
            <ac:spMk id="8" creationId="{B6165927-9BFC-6DE0-B6F9-AE87438D5985}"/>
          </ac:spMkLst>
        </pc:spChg>
        <pc:spChg chg="add mod">
          <ac:chgData name="Raymer, Michael L." userId="96c2fb1d-e79c-4ca3-9876-783e98fdd04a" providerId="ADAL" clId="{228BB2D8-8609-4A39-8DCC-62D7AB5D9C22}" dt="2024-05-17T20:29:11.020" v="11445" actId="571"/>
          <ac:spMkLst>
            <pc:docMk/>
            <pc:sldMk cId="427138627" sldId="298"/>
            <ac:spMk id="9" creationId="{09DB9F1B-7ECE-5D05-42DB-891ABF1F7460}"/>
          </ac:spMkLst>
        </pc:spChg>
        <pc:spChg chg="add mod">
          <ac:chgData name="Raymer, Michael L." userId="96c2fb1d-e79c-4ca3-9876-783e98fdd04a" providerId="ADAL" clId="{228BB2D8-8609-4A39-8DCC-62D7AB5D9C22}" dt="2024-05-17T20:30:59.745" v="11472" actId="1076"/>
          <ac:spMkLst>
            <pc:docMk/>
            <pc:sldMk cId="427138627" sldId="298"/>
            <ac:spMk id="10" creationId="{E4BD3592-886E-42BF-5C3D-A70B6021CC83}"/>
          </ac:spMkLst>
        </pc:spChg>
        <pc:spChg chg="add mod">
          <ac:chgData name="Raymer, Michael L." userId="96c2fb1d-e79c-4ca3-9876-783e98fdd04a" providerId="ADAL" clId="{228BB2D8-8609-4A39-8DCC-62D7AB5D9C22}" dt="2024-05-17T20:29:17.111" v="11448" actId="571"/>
          <ac:spMkLst>
            <pc:docMk/>
            <pc:sldMk cId="427138627" sldId="298"/>
            <ac:spMk id="11" creationId="{2B45C3AB-9FC1-F1FB-280C-21E83B8EE89B}"/>
          </ac:spMkLst>
        </pc:spChg>
        <pc:spChg chg="add mod">
          <ac:chgData name="Raymer, Michael L." userId="96c2fb1d-e79c-4ca3-9876-783e98fdd04a" providerId="ADAL" clId="{228BB2D8-8609-4A39-8DCC-62D7AB5D9C22}" dt="2024-05-17T20:29:17.111" v="11448" actId="571"/>
          <ac:spMkLst>
            <pc:docMk/>
            <pc:sldMk cId="427138627" sldId="298"/>
            <ac:spMk id="12" creationId="{45914540-FCF8-F3B6-8B7A-9939FA930C0A}"/>
          </ac:spMkLst>
        </pc:spChg>
        <pc:spChg chg="add mod">
          <ac:chgData name="Raymer, Michael L." userId="96c2fb1d-e79c-4ca3-9876-783e98fdd04a" providerId="ADAL" clId="{228BB2D8-8609-4A39-8DCC-62D7AB5D9C22}" dt="2024-05-17T20:30:59.745" v="11472" actId="1076"/>
          <ac:spMkLst>
            <pc:docMk/>
            <pc:sldMk cId="427138627" sldId="298"/>
            <ac:spMk id="13" creationId="{FE1BABFB-370F-B2DE-6165-87C33E360F99}"/>
          </ac:spMkLst>
        </pc:spChg>
        <pc:spChg chg="add mod">
          <ac:chgData name="Raymer, Michael L." userId="96c2fb1d-e79c-4ca3-9876-783e98fdd04a" providerId="ADAL" clId="{228BB2D8-8609-4A39-8DCC-62D7AB5D9C22}" dt="2024-05-17T20:30:59.745" v="11472" actId="1076"/>
          <ac:spMkLst>
            <pc:docMk/>
            <pc:sldMk cId="427138627" sldId="298"/>
            <ac:spMk id="14" creationId="{B1919415-4E0B-6292-39F0-5657235E3C4C}"/>
          </ac:spMkLst>
        </pc:spChg>
        <pc:spChg chg="add mod">
          <ac:chgData name="Raymer, Michael L." userId="96c2fb1d-e79c-4ca3-9876-783e98fdd04a" providerId="ADAL" clId="{228BB2D8-8609-4A39-8DCC-62D7AB5D9C22}" dt="2024-05-17T20:30:59.745" v="11472" actId="1076"/>
          <ac:spMkLst>
            <pc:docMk/>
            <pc:sldMk cId="427138627" sldId="298"/>
            <ac:spMk id="15" creationId="{6E54664A-9CDD-95D5-8921-F02034C1B750}"/>
          </ac:spMkLst>
        </pc:spChg>
        <pc:spChg chg="add mod">
          <ac:chgData name="Raymer, Michael L." userId="96c2fb1d-e79c-4ca3-9876-783e98fdd04a" providerId="ADAL" clId="{228BB2D8-8609-4A39-8DCC-62D7AB5D9C22}" dt="2024-05-17T20:30:59.745" v="11472" actId="1076"/>
          <ac:spMkLst>
            <pc:docMk/>
            <pc:sldMk cId="427138627" sldId="298"/>
            <ac:spMk id="16" creationId="{9778528B-F3FF-97A5-85E9-8EBCBE6E0DB5}"/>
          </ac:spMkLst>
        </pc:spChg>
        <pc:spChg chg="add mod">
          <ac:chgData name="Raymer, Michael L." userId="96c2fb1d-e79c-4ca3-9876-783e98fdd04a" providerId="ADAL" clId="{228BB2D8-8609-4A39-8DCC-62D7AB5D9C22}" dt="2024-05-17T20:30:59.745" v="11472" actId="1076"/>
          <ac:spMkLst>
            <pc:docMk/>
            <pc:sldMk cId="427138627" sldId="298"/>
            <ac:spMk id="17" creationId="{094848AD-ABC7-B627-4649-B4BAB21778DA}"/>
          </ac:spMkLst>
        </pc:spChg>
        <pc:spChg chg="add mod">
          <ac:chgData name="Raymer, Michael L." userId="96c2fb1d-e79c-4ca3-9876-783e98fdd04a" providerId="ADAL" clId="{228BB2D8-8609-4A39-8DCC-62D7AB5D9C22}" dt="2024-05-17T20:34:06.495" v="11541" actId="20577"/>
          <ac:spMkLst>
            <pc:docMk/>
            <pc:sldMk cId="427138627" sldId="298"/>
            <ac:spMk id="18" creationId="{C3B5710B-313B-3274-6AEE-A42504F95E7A}"/>
          </ac:spMkLst>
        </pc:spChg>
        <pc:spChg chg="add mod">
          <ac:chgData name="Raymer, Michael L." userId="96c2fb1d-e79c-4ca3-9876-783e98fdd04a" providerId="ADAL" clId="{228BB2D8-8609-4A39-8DCC-62D7AB5D9C22}" dt="2024-05-17T20:32:47.238" v="11513" actId="571"/>
          <ac:spMkLst>
            <pc:docMk/>
            <pc:sldMk cId="427138627" sldId="298"/>
            <ac:spMk id="19" creationId="{7D8CF09C-183C-606C-3A78-8D2318CC6CA7}"/>
          </ac:spMkLst>
        </pc:spChg>
        <pc:spChg chg="add mod">
          <ac:chgData name="Raymer, Michael L." userId="96c2fb1d-e79c-4ca3-9876-783e98fdd04a" providerId="ADAL" clId="{228BB2D8-8609-4A39-8DCC-62D7AB5D9C22}" dt="2024-05-17T20:32:47.238" v="11513" actId="571"/>
          <ac:spMkLst>
            <pc:docMk/>
            <pc:sldMk cId="427138627" sldId="298"/>
            <ac:spMk id="20" creationId="{01A2CD09-B764-6774-68AB-B40C6F860C47}"/>
          </ac:spMkLst>
        </pc:spChg>
        <pc:spChg chg="add mod">
          <ac:chgData name="Raymer, Michael L." userId="96c2fb1d-e79c-4ca3-9876-783e98fdd04a" providerId="ADAL" clId="{228BB2D8-8609-4A39-8DCC-62D7AB5D9C22}" dt="2024-05-17T20:33:07.994" v="11520" actId="20577"/>
          <ac:spMkLst>
            <pc:docMk/>
            <pc:sldMk cId="427138627" sldId="298"/>
            <ac:spMk id="21" creationId="{AE04A38A-0803-D62C-3533-B16298596FE9}"/>
          </ac:spMkLst>
        </pc:spChg>
        <pc:spChg chg="add mod">
          <ac:chgData name="Raymer, Michael L." userId="96c2fb1d-e79c-4ca3-9876-783e98fdd04a" providerId="ADAL" clId="{228BB2D8-8609-4A39-8DCC-62D7AB5D9C22}" dt="2024-05-17T20:32:54.275" v="11516" actId="571"/>
          <ac:spMkLst>
            <pc:docMk/>
            <pc:sldMk cId="427138627" sldId="298"/>
            <ac:spMk id="22" creationId="{08E711A4-FAC2-E430-83DF-BE83B69E33E2}"/>
          </ac:spMkLst>
        </pc:spChg>
        <pc:spChg chg="add mod">
          <ac:chgData name="Raymer, Michael L." userId="96c2fb1d-e79c-4ca3-9876-783e98fdd04a" providerId="ADAL" clId="{228BB2D8-8609-4A39-8DCC-62D7AB5D9C22}" dt="2024-05-17T20:32:54.275" v="11516" actId="571"/>
          <ac:spMkLst>
            <pc:docMk/>
            <pc:sldMk cId="427138627" sldId="298"/>
            <ac:spMk id="23" creationId="{E9A1CE83-3E63-9CF2-12D7-38561A6E7087}"/>
          </ac:spMkLst>
        </pc:spChg>
        <pc:spChg chg="add mod">
          <ac:chgData name="Raymer, Michael L." userId="96c2fb1d-e79c-4ca3-9876-783e98fdd04a" providerId="ADAL" clId="{228BB2D8-8609-4A39-8DCC-62D7AB5D9C22}" dt="2024-05-17T20:33:13.032" v="11521" actId="20577"/>
          <ac:spMkLst>
            <pc:docMk/>
            <pc:sldMk cId="427138627" sldId="298"/>
            <ac:spMk id="24" creationId="{B9EFC86A-46D0-08E3-5E62-ABD7D9E86D43}"/>
          </ac:spMkLst>
        </pc:spChg>
        <pc:spChg chg="add mod">
          <ac:chgData name="Raymer, Michael L." userId="96c2fb1d-e79c-4ca3-9876-783e98fdd04a" providerId="ADAL" clId="{228BB2D8-8609-4A39-8DCC-62D7AB5D9C22}" dt="2024-05-17T20:33:02.615" v="11519" actId="571"/>
          <ac:spMkLst>
            <pc:docMk/>
            <pc:sldMk cId="427138627" sldId="298"/>
            <ac:spMk id="25" creationId="{4E871B02-49EE-2849-F387-D475CC0B9ED7}"/>
          </ac:spMkLst>
        </pc:spChg>
        <pc:spChg chg="add mod">
          <ac:chgData name="Raymer, Michael L." userId="96c2fb1d-e79c-4ca3-9876-783e98fdd04a" providerId="ADAL" clId="{228BB2D8-8609-4A39-8DCC-62D7AB5D9C22}" dt="2024-05-17T20:33:02.615" v="11519" actId="571"/>
          <ac:spMkLst>
            <pc:docMk/>
            <pc:sldMk cId="427138627" sldId="298"/>
            <ac:spMk id="26" creationId="{32A9199D-2F07-158A-8581-B64EDADD7124}"/>
          </ac:spMkLst>
        </pc:spChg>
      </pc:sldChg>
      <pc:sldChg chg="modSp add mod">
        <pc:chgData name="Raymer, Michael L." userId="96c2fb1d-e79c-4ca3-9876-783e98fdd04a" providerId="ADAL" clId="{228BB2D8-8609-4A39-8DCC-62D7AB5D9C22}" dt="2024-05-17T20:35:11.926" v="11571" actId="20577"/>
        <pc:sldMkLst>
          <pc:docMk/>
          <pc:sldMk cId="1454488848" sldId="299"/>
        </pc:sldMkLst>
        <pc:spChg chg="mod">
          <ac:chgData name="Raymer, Michael L." userId="96c2fb1d-e79c-4ca3-9876-783e98fdd04a" providerId="ADAL" clId="{228BB2D8-8609-4A39-8DCC-62D7AB5D9C22}" dt="2024-05-17T20:35:11.926" v="11571" actId="20577"/>
          <ac:spMkLst>
            <pc:docMk/>
            <pc:sldMk cId="1454488848" sldId="299"/>
            <ac:spMk id="18" creationId="{C3B5710B-313B-3274-6AEE-A42504F95E7A}"/>
          </ac:spMkLst>
        </pc:spChg>
      </pc:sldChg>
      <pc:sldChg chg="modSp add mod">
        <pc:chgData name="Raymer, Michael L." userId="96c2fb1d-e79c-4ca3-9876-783e98fdd04a" providerId="ADAL" clId="{228BB2D8-8609-4A39-8DCC-62D7AB5D9C22}" dt="2024-05-17T20:35:40.498" v="11586" actId="20577"/>
        <pc:sldMkLst>
          <pc:docMk/>
          <pc:sldMk cId="2209466520" sldId="300"/>
        </pc:sldMkLst>
        <pc:spChg chg="mod">
          <ac:chgData name="Raymer, Michael L." userId="96c2fb1d-e79c-4ca3-9876-783e98fdd04a" providerId="ADAL" clId="{228BB2D8-8609-4A39-8DCC-62D7AB5D9C22}" dt="2024-05-17T20:35:40.498" v="11586" actId="20577"/>
          <ac:spMkLst>
            <pc:docMk/>
            <pc:sldMk cId="2209466520" sldId="300"/>
            <ac:spMk id="18" creationId="{C3B5710B-313B-3274-6AEE-A42504F95E7A}"/>
          </ac:spMkLst>
        </pc:spChg>
      </pc:sldChg>
      <pc:sldChg chg="addSp delSp modSp new mod modNotesTx">
        <pc:chgData name="Raymer, Michael L." userId="96c2fb1d-e79c-4ca3-9876-783e98fdd04a" providerId="ADAL" clId="{228BB2D8-8609-4A39-8DCC-62D7AB5D9C22}" dt="2024-05-17T21:04:28.792" v="12234" actId="20577"/>
        <pc:sldMkLst>
          <pc:docMk/>
          <pc:sldMk cId="2926393532" sldId="301"/>
        </pc:sldMkLst>
        <pc:spChg chg="mod">
          <ac:chgData name="Raymer, Michael L." userId="96c2fb1d-e79c-4ca3-9876-783e98fdd04a" providerId="ADAL" clId="{228BB2D8-8609-4A39-8DCC-62D7AB5D9C22}" dt="2024-05-17T20:36:16.376" v="11599" actId="20577"/>
          <ac:spMkLst>
            <pc:docMk/>
            <pc:sldMk cId="2926393532" sldId="301"/>
            <ac:spMk id="2" creationId="{33517031-6799-5EE4-43AA-362743FFC075}"/>
          </ac:spMkLst>
        </pc:spChg>
        <pc:spChg chg="del">
          <ac:chgData name="Raymer, Michael L." userId="96c2fb1d-e79c-4ca3-9876-783e98fdd04a" providerId="ADAL" clId="{228BB2D8-8609-4A39-8DCC-62D7AB5D9C22}" dt="2024-05-17T20:59:39.794" v="12166" actId="478"/>
          <ac:spMkLst>
            <pc:docMk/>
            <pc:sldMk cId="2926393532" sldId="301"/>
            <ac:spMk id="3" creationId="{E94F3C36-818A-9830-5E2D-EF8BEF99DA0C}"/>
          </ac:spMkLst>
        </pc:spChg>
        <pc:picChg chg="add del mod">
          <ac:chgData name="Raymer, Michael L." userId="96c2fb1d-e79c-4ca3-9876-783e98fdd04a" providerId="ADAL" clId="{228BB2D8-8609-4A39-8DCC-62D7AB5D9C22}" dt="2024-05-17T21:03:22.051" v="12170" actId="478"/>
          <ac:picMkLst>
            <pc:docMk/>
            <pc:sldMk cId="2926393532" sldId="301"/>
            <ac:picMk id="12290" creationId="{1AAABDDE-7439-B0EB-6315-B5DA5FB75C3E}"/>
          </ac:picMkLst>
        </pc:picChg>
        <pc:picChg chg="add mod">
          <ac:chgData name="Raymer, Michael L." userId="96c2fb1d-e79c-4ca3-9876-783e98fdd04a" providerId="ADAL" clId="{228BB2D8-8609-4A39-8DCC-62D7AB5D9C22}" dt="2024-05-17T21:04:25.765" v="12232" actId="1035"/>
          <ac:picMkLst>
            <pc:docMk/>
            <pc:sldMk cId="2926393532" sldId="301"/>
            <ac:picMk id="12292" creationId="{5B5E9BA7-757C-5370-1197-BE88CA7C5292}"/>
          </ac:picMkLst>
        </pc:picChg>
      </pc:sldChg>
      <pc:sldChg chg="addSp modSp new mod">
        <pc:chgData name="Raymer, Michael L." userId="96c2fb1d-e79c-4ca3-9876-783e98fdd04a" providerId="ADAL" clId="{228BB2D8-8609-4A39-8DCC-62D7AB5D9C22}" dt="2024-05-17T20:41:01.059" v="11646" actId="1076"/>
        <pc:sldMkLst>
          <pc:docMk/>
          <pc:sldMk cId="4224724142" sldId="302"/>
        </pc:sldMkLst>
        <pc:spChg chg="mod">
          <ac:chgData name="Raymer, Michael L." userId="96c2fb1d-e79c-4ca3-9876-783e98fdd04a" providerId="ADAL" clId="{228BB2D8-8609-4A39-8DCC-62D7AB5D9C22}" dt="2024-05-17T20:40:50.691" v="11644" actId="20577"/>
          <ac:spMkLst>
            <pc:docMk/>
            <pc:sldMk cId="4224724142" sldId="302"/>
            <ac:spMk id="2" creationId="{B7264236-8492-8CEF-7D63-7834A05531C5}"/>
          </ac:spMkLst>
        </pc:spChg>
        <pc:spChg chg="add mod">
          <ac:chgData name="Raymer, Michael L." userId="96c2fb1d-e79c-4ca3-9876-783e98fdd04a" providerId="ADAL" clId="{228BB2D8-8609-4A39-8DCC-62D7AB5D9C22}" dt="2024-05-17T20:41:01.059" v="11646" actId="1076"/>
          <ac:spMkLst>
            <pc:docMk/>
            <pc:sldMk cId="4224724142" sldId="302"/>
            <ac:spMk id="5" creationId="{F8EB4C89-92B9-3B15-F70F-DC4786980A99}"/>
          </ac:spMkLst>
        </pc:spChg>
      </pc:sldChg>
      <pc:sldChg chg="addSp modSp new mod modClrScheme chgLayout">
        <pc:chgData name="Raymer, Michael L." userId="96c2fb1d-e79c-4ca3-9876-783e98fdd04a" providerId="ADAL" clId="{228BB2D8-8609-4A39-8DCC-62D7AB5D9C22}" dt="2024-05-17T20:42:17.542" v="11723" actId="1076"/>
        <pc:sldMkLst>
          <pc:docMk/>
          <pc:sldMk cId="2854677450" sldId="303"/>
        </pc:sldMkLst>
        <pc:spChg chg="mod ord">
          <ac:chgData name="Raymer, Michael L." userId="96c2fb1d-e79c-4ca3-9876-783e98fdd04a" providerId="ADAL" clId="{228BB2D8-8609-4A39-8DCC-62D7AB5D9C22}" dt="2024-05-17T20:41:55.372" v="11695" actId="700"/>
          <ac:spMkLst>
            <pc:docMk/>
            <pc:sldMk cId="2854677450" sldId="303"/>
            <ac:spMk id="2" creationId="{EB5241EE-E827-8366-131E-4EA5095AC5A6}"/>
          </ac:spMkLst>
        </pc:spChg>
        <pc:spChg chg="mod ord">
          <ac:chgData name="Raymer, Michael L." userId="96c2fb1d-e79c-4ca3-9876-783e98fdd04a" providerId="ADAL" clId="{228BB2D8-8609-4A39-8DCC-62D7AB5D9C22}" dt="2024-05-17T20:41:55.372" v="11695" actId="700"/>
          <ac:spMkLst>
            <pc:docMk/>
            <pc:sldMk cId="2854677450" sldId="303"/>
            <ac:spMk id="3" creationId="{7EA32B69-C22F-D296-B382-6447D5EE5E81}"/>
          </ac:spMkLst>
        </pc:spChg>
        <pc:spChg chg="mod ord">
          <ac:chgData name="Raymer, Michael L." userId="96c2fb1d-e79c-4ca3-9876-783e98fdd04a" providerId="ADAL" clId="{228BB2D8-8609-4A39-8DCC-62D7AB5D9C22}" dt="2024-05-17T20:41:55.372" v="11695" actId="700"/>
          <ac:spMkLst>
            <pc:docMk/>
            <pc:sldMk cId="2854677450" sldId="303"/>
            <ac:spMk id="4" creationId="{2B07EB1B-8CDA-23E9-22BC-79B9E42FF48A}"/>
          </ac:spMkLst>
        </pc:spChg>
        <pc:spChg chg="add mod ord">
          <ac:chgData name="Raymer, Michael L." userId="96c2fb1d-e79c-4ca3-9876-783e98fdd04a" providerId="ADAL" clId="{228BB2D8-8609-4A39-8DCC-62D7AB5D9C22}" dt="2024-05-17T20:42:06.445" v="11721" actId="14100"/>
          <ac:spMkLst>
            <pc:docMk/>
            <pc:sldMk cId="2854677450" sldId="303"/>
            <ac:spMk id="5" creationId="{C7C86100-0EE0-383A-4334-10ED89A51CA0}"/>
          </ac:spMkLst>
        </pc:spChg>
        <pc:spChg chg="add mod">
          <ac:chgData name="Raymer, Michael L." userId="96c2fb1d-e79c-4ca3-9876-783e98fdd04a" providerId="ADAL" clId="{228BB2D8-8609-4A39-8DCC-62D7AB5D9C22}" dt="2024-05-17T20:42:17.542" v="11723" actId="1076"/>
          <ac:spMkLst>
            <pc:docMk/>
            <pc:sldMk cId="2854677450" sldId="303"/>
            <ac:spMk id="6" creationId="{0B95B76D-D18C-C455-66B1-243C819975FF}"/>
          </ac:spMkLst>
        </pc:spChg>
      </pc:sldChg>
      <pc:sldChg chg="addSp delSp modSp add mod">
        <pc:chgData name="Raymer, Michael L." userId="96c2fb1d-e79c-4ca3-9876-783e98fdd04a" providerId="ADAL" clId="{228BB2D8-8609-4A39-8DCC-62D7AB5D9C22}" dt="2024-05-17T20:56:32.954" v="12165" actId="255"/>
        <pc:sldMkLst>
          <pc:docMk/>
          <pc:sldMk cId="2308846528" sldId="304"/>
        </pc:sldMkLst>
        <pc:spChg chg="mod">
          <ac:chgData name="Raymer, Michael L." userId="96c2fb1d-e79c-4ca3-9876-783e98fdd04a" providerId="ADAL" clId="{228BB2D8-8609-4A39-8DCC-62D7AB5D9C22}" dt="2024-05-17T20:43:34.307" v="11778" actId="20577"/>
          <ac:spMkLst>
            <pc:docMk/>
            <pc:sldMk cId="2308846528" sldId="304"/>
            <ac:spMk id="2" creationId="{CA05B114-C331-59B7-C9C6-E08D15A54AEC}"/>
          </ac:spMkLst>
        </pc:spChg>
        <pc:spChg chg="add mod">
          <ac:chgData name="Raymer, Michael L." userId="96c2fb1d-e79c-4ca3-9876-783e98fdd04a" providerId="ADAL" clId="{228BB2D8-8609-4A39-8DCC-62D7AB5D9C22}" dt="2024-05-17T20:54:36.360" v="12153" actId="1035"/>
          <ac:spMkLst>
            <pc:docMk/>
            <pc:sldMk cId="2308846528" sldId="304"/>
            <ac:spMk id="6" creationId="{E029EFAB-D936-B144-2CB8-76049314166D}"/>
          </ac:spMkLst>
        </pc:spChg>
        <pc:spChg chg="del">
          <ac:chgData name="Raymer, Michael L." userId="96c2fb1d-e79c-4ca3-9876-783e98fdd04a" providerId="ADAL" clId="{228BB2D8-8609-4A39-8DCC-62D7AB5D9C22}" dt="2024-05-17T20:44:40.104" v="11779" actId="478"/>
          <ac:spMkLst>
            <pc:docMk/>
            <pc:sldMk cId="2308846528" sldId="304"/>
            <ac:spMk id="7" creationId="{A91B9B11-2EC9-4D92-4F41-D79C9861426C}"/>
          </ac:spMkLst>
        </pc:spChg>
        <pc:spChg chg="add mod">
          <ac:chgData name="Raymer, Michael L." userId="96c2fb1d-e79c-4ca3-9876-783e98fdd04a" providerId="ADAL" clId="{228BB2D8-8609-4A39-8DCC-62D7AB5D9C22}" dt="2024-05-17T20:54:40.024" v="12155" actId="1035"/>
          <ac:spMkLst>
            <pc:docMk/>
            <pc:sldMk cId="2308846528" sldId="304"/>
            <ac:spMk id="8" creationId="{F79FE971-D35C-F2EC-22AD-8C5AD08E719B}"/>
          </ac:spMkLst>
        </pc:spChg>
        <pc:spChg chg="add mod">
          <ac:chgData name="Raymer, Michael L." userId="96c2fb1d-e79c-4ca3-9876-783e98fdd04a" providerId="ADAL" clId="{228BB2D8-8609-4A39-8DCC-62D7AB5D9C22}" dt="2024-05-17T20:54:43.576" v="12157" actId="1035"/>
          <ac:spMkLst>
            <pc:docMk/>
            <pc:sldMk cId="2308846528" sldId="304"/>
            <ac:spMk id="9" creationId="{D18AACD0-26FB-E05B-08FC-F52E67548860}"/>
          </ac:spMkLst>
        </pc:spChg>
        <pc:spChg chg="add mod">
          <ac:chgData name="Raymer, Michael L." userId="96c2fb1d-e79c-4ca3-9876-783e98fdd04a" providerId="ADAL" clId="{228BB2D8-8609-4A39-8DCC-62D7AB5D9C22}" dt="2024-05-17T20:56:32.954" v="12165" actId="255"/>
          <ac:spMkLst>
            <pc:docMk/>
            <pc:sldMk cId="2308846528" sldId="304"/>
            <ac:spMk id="10" creationId="{70B6C376-1E38-B9F5-1BE5-26B26A2CA55A}"/>
          </ac:spMkLst>
        </pc:spChg>
        <pc:cxnChg chg="add mod">
          <ac:chgData name="Raymer, Michael L." userId="96c2fb1d-e79c-4ca3-9876-783e98fdd04a" providerId="ADAL" clId="{228BB2D8-8609-4A39-8DCC-62D7AB5D9C22}" dt="2024-05-17T20:55:14.297" v="12162" actId="14100"/>
          <ac:cxnSpMkLst>
            <pc:docMk/>
            <pc:sldMk cId="2308846528" sldId="304"/>
            <ac:cxnSpMk id="12" creationId="{BF80541E-CF6A-BEF1-BDBD-3C5E3C607413}"/>
          </ac:cxnSpMkLst>
        </pc:cxnChg>
      </pc:sldChg>
      <pc:sldChg chg="addSp delSp modSp new mod chgLayout">
        <pc:chgData name="Raymer, Michael L." userId="96c2fb1d-e79c-4ca3-9876-783e98fdd04a" providerId="ADAL" clId="{228BB2D8-8609-4A39-8DCC-62D7AB5D9C22}" dt="2024-05-17T21:07:30.638" v="12353" actId="1036"/>
        <pc:sldMkLst>
          <pc:docMk/>
          <pc:sldMk cId="2627123912" sldId="305"/>
        </pc:sldMkLst>
        <pc:spChg chg="mod ord">
          <ac:chgData name="Raymer, Michael L." userId="96c2fb1d-e79c-4ca3-9876-783e98fdd04a" providerId="ADAL" clId="{228BB2D8-8609-4A39-8DCC-62D7AB5D9C22}" dt="2024-05-17T21:06:41.479" v="12250" actId="700"/>
          <ac:spMkLst>
            <pc:docMk/>
            <pc:sldMk cId="2627123912" sldId="305"/>
            <ac:spMk id="2" creationId="{850A23EE-0303-77CE-9B2F-451C0CF0A1FD}"/>
          </ac:spMkLst>
        </pc:spChg>
        <pc:spChg chg="del">
          <ac:chgData name="Raymer, Michael L." userId="96c2fb1d-e79c-4ca3-9876-783e98fdd04a" providerId="ADAL" clId="{228BB2D8-8609-4A39-8DCC-62D7AB5D9C22}" dt="2024-05-17T21:06:14.046" v="12246" actId="478"/>
          <ac:spMkLst>
            <pc:docMk/>
            <pc:sldMk cId="2627123912" sldId="305"/>
            <ac:spMk id="3" creationId="{3B4EAA95-3444-DBF4-337A-1F7BA6AB8D34}"/>
          </ac:spMkLst>
        </pc:spChg>
        <pc:spChg chg="mod ord">
          <ac:chgData name="Raymer, Michael L." userId="96c2fb1d-e79c-4ca3-9876-783e98fdd04a" providerId="ADAL" clId="{228BB2D8-8609-4A39-8DCC-62D7AB5D9C22}" dt="2024-05-17T21:06:41.479" v="12250" actId="700"/>
          <ac:spMkLst>
            <pc:docMk/>
            <pc:sldMk cId="2627123912" sldId="305"/>
            <ac:spMk id="4" creationId="{9F02006E-214F-8053-5894-A486B403A1F0}"/>
          </ac:spMkLst>
        </pc:spChg>
        <pc:spChg chg="mod ord">
          <ac:chgData name="Raymer, Michael L." userId="96c2fb1d-e79c-4ca3-9876-783e98fdd04a" providerId="ADAL" clId="{228BB2D8-8609-4A39-8DCC-62D7AB5D9C22}" dt="2024-05-17T21:06:41.479" v="12250" actId="700"/>
          <ac:spMkLst>
            <pc:docMk/>
            <pc:sldMk cId="2627123912" sldId="305"/>
            <ac:spMk id="5" creationId="{9630B1C3-4283-3B21-128A-A195E610A4A9}"/>
          </ac:spMkLst>
        </pc:spChg>
        <pc:spChg chg="add mod">
          <ac:chgData name="Raymer, Michael L." userId="96c2fb1d-e79c-4ca3-9876-783e98fdd04a" providerId="ADAL" clId="{228BB2D8-8609-4A39-8DCC-62D7AB5D9C22}" dt="2024-05-17T21:07:30.638" v="12353" actId="1036"/>
          <ac:spMkLst>
            <pc:docMk/>
            <pc:sldMk cId="2627123912" sldId="305"/>
            <ac:spMk id="7" creationId="{73181082-F9A9-7B45-1276-2AB64F5B574D}"/>
          </ac:spMkLst>
        </pc:spChg>
        <pc:spChg chg="add mod ord">
          <ac:chgData name="Raymer, Michael L." userId="96c2fb1d-e79c-4ca3-9876-783e98fdd04a" providerId="ADAL" clId="{228BB2D8-8609-4A39-8DCC-62D7AB5D9C22}" dt="2024-05-17T21:07:26.964" v="12351" actId="14100"/>
          <ac:spMkLst>
            <pc:docMk/>
            <pc:sldMk cId="2627123912" sldId="305"/>
            <ac:spMk id="8" creationId="{07092FC1-952B-724C-1A87-62F9DAD45016}"/>
          </ac:spMkLst>
        </pc:spChg>
      </pc:sldChg>
      <pc:sldChg chg="addSp modSp new mod">
        <pc:chgData name="Raymer, Michael L." userId="96c2fb1d-e79c-4ca3-9876-783e98fdd04a" providerId="ADAL" clId="{228BB2D8-8609-4A39-8DCC-62D7AB5D9C22}" dt="2024-05-17T21:12:01.850" v="12770"/>
        <pc:sldMkLst>
          <pc:docMk/>
          <pc:sldMk cId="663846435" sldId="306"/>
        </pc:sldMkLst>
        <pc:spChg chg="mod">
          <ac:chgData name="Raymer, Michael L." userId="96c2fb1d-e79c-4ca3-9876-783e98fdd04a" providerId="ADAL" clId="{228BB2D8-8609-4A39-8DCC-62D7AB5D9C22}" dt="2024-05-17T21:08:29.486" v="12390" actId="20577"/>
          <ac:spMkLst>
            <pc:docMk/>
            <pc:sldMk cId="663846435" sldId="306"/>
            <ac:spMk id="2" creationId="{79843D53-508F-2590-29DF-54A521554D9E}"/>
          </ac:spMkLst>
        </pc:spChg>
        <pc:spChg chg="mod">
          <ac:chgData name="Raymer, Michael L." userId="96c2fb1d-e79c-4ca3-9876-783e98fdd04a" providerId="ADAL" clId="{228BB2D8-8609-4A39-8DCC-62D7AB5D9C22}" dt="2024-05-17T21:12:01.850" v="12770"/>
          <ac:spMkLst>
            <pc:docMk/>
            <pc:sldMk cId="663846435" sldId="306"/>
            <ac:spMk id="3" creationId="{5E0836E3-011D-DA59-9543-333BD172ADB2}"/>
          </ac:spMkLst>
        </pc:spChg>
        <pc:spChg chg="add mod">
          <ac:chgData name="Raymer, Michael L." userId="96c2fb1d-e79c-4ca3-9876-783e98fdd04a" providerId="ADAL" clId="{228BB2D8-8609-4A39-8DCC-62D7AB5D9C22}" dt="2024-05-17T21:11:38.346" v="12767" actId="1038"/>
          <ac:spMkLst>
            <pc:docMk/>
            <pc:sldMk cId="663846435" sldId="306"/>
            <ac:spMk id="7" creationId="{48BFD0E7-7C61-D04B-8205-DE5E2D243F2C}"/>
          </ac:spMkLst>
        </pc:spChg>
      </pc:sldChg>
    </pc:docChg>
  </pc:docChgLst>
  <pc:docChgLst>
    <pc:chgData name="Raymer, Michael L." userId="96c2fb1d-e79c-4ca3-9876-783e98fdd04a" providerId="ADAL" clId="{204D7170-47BA-4517-9275-C4276E2E81D8}"/>
    <pc:docChg chg="undo custSel addSld delSld modSld sldOrd">
      <pc:chgData name="Raymer, Michael L." userId="96c2fb1d-e79c-4ca3-9876-783e98fdd04a" providerId="ADAL" clId="{204D7170-47BA-4517-9275-C4276E2E81D8}" dt="2024-05-20T19:57:53.301" v="4801" actId="20577"/>
      <pc:docMkLst>
        <pc:docMk/>
      </pc:docMkLst>
      <pc:sldChg chg="addSp delSp modSp mod">
        <pc:chgData name="Raymer, Michael L." userId="96c2fb1d-e79c-4ca3-9876-783e98fdd04a" providerId="ADAL" clId="{204D7170-47BA-4517-9275-C4276E2E81D8}" dt="2024-05-20T12:42:14.240" v="57" actId="1076"/>
        <pc:sldMkLst>
          <pc:docMk/>
          <pc:sldMk cId="0" sldId="256"/>
        </pc:sldMkLst>
        <pc:spChg chg="mod">
          <ac:chgData name="Raymer, Michael L." userId="96c2fb1d-e79c-4ca3-9876-783e98fdd04a" providerId="ADAL" clId="{204D7170-47BA-4517-9275-C4276E2E81D8}" dt="2024-05-20T12:40:46.112" v="54" actId="20577"/>
          <ac:spMkLst>
            <pc:docMk/>
            <pc:sldMk cId="0" sldId="256"/>
            <ac:spMk id="3074" creationId="{5FC47D59-E917-27F8-26E7-5DB30F41D477}"/>
          </ac:spMkLst>
        </pc:spChg>
        <pc:picChg chg="del">
          <ac:chgData name="Raymer, Michael L." userId="96c2fb1d-e79c-4ca3-9876-783e98fdd04a" providerId="ADAL" clId="{204D7170-47BA-4517-9275-C4276E2E81D8}" dt="2024-05-20T12:40:50.014" v="55" actId="478"/>
          <ac:picMkLst>
            <pc:docMk/>
            <pc:sldMk cId="0" sldId="256"/>
            <ac:picMk id="4" creationId="{5FC8E3F6-31C8-F4F0-F6DF-9F29780CA721}"/>
          </ac:picMkLst>
        </pc:picChg>
        <pc:picChg chg="add mod">
          <ac:chgData name="Raymer, Michael L." userId="96c2fb1d-e79c-4ca3-9876-783e98fdd04a" providerId="ADAL" clId="{204D7170-47BA-4517-9275-C4276E2E81D8}" dt="2024-05-20T12:42:14.240" v="57" actId="1076"/>
          <ac:picMkLst>
            <pc:docMk/>
            <pc:sldMk cId="0" sldId="256"/>
            <ac:picMk id="5" creationId="{5A33D196-B6FD-C329-315A-FB067BA58E66}"/>
          </ac:picMkLst>
        </pc:picChg>
      </pc:sldChg>
      <pc:sldChg chg="delSp modSp mod">
        <pc:chgData name="Raymer, Michael L." userId="96c2fb1d-e79c-4ca3-9876-783e98fdd04a" providerId="ADAL" clId="{204D7170-47BA-4517-9275-C4276E2E81D8}" dt="2024-05-20T19:40:06.064" v="4295"/>
        <pc:sldMkLst>
          <pc:docMk/>
          <pc:sldMk cId="1263065990" sldId="257"/>
        </pc:sldMkLst>
        <pc:spChg chg="mod">
          <ac:chgData name="Raymer, Michael L." userId="96c2fb1d-e79c-4ca3-9876-783e98fdd04a" providerId="ADAL" clId="{204D7170-47BA-4517-9275-C4276E2E81D8}" dt="2024-05-20T19:40:06.064" v="4295"/>
          <ac:spMkLst>
            <pc:docMk/>
            <pc:sldMk cId="1263065990" sldId="257"/>
            <ac:spMk id="6" creationId="{FF932938-B763-90A9-095A-5047A23D1C57}"/>
          </ac:spMkLst>
        </pc:spChg>
        <pc:spChg chg="del">
          <ac:chgData name="Raymer, Michael L." userId="96c2fb1d-e79c-4ca3-9876-783e98fdd04a" providerId="ADAL" clId="{204D7170-47BA-4517-9275-C4276E2E81D8}" dt="2024-05-20T12:42:26.187" v="58" actId="478"/>
          <ac:spMkLst>
            <pc:docMk/>
            <pc:sldMk cId="1263065990" sldId="257"/>
            <ac:spMk id="14" creationId="{31C8C47D-2AE2-7CE7-FE7C-9ADBC4231F57}"/>
          </ac:spMkLst>
        </pc:spChg>
        <pc:picChg chg="del">
          <ac:chgData name="Raymer, Michael L." userId="96c2fb1d-e79c-4ca3-9876-783e98fdd04a" providerId="ADAL" clId="{204D7170-47BA-4517-9275-C4276E2E81D8}" dt="2024-05-20T12:42:26.187" v="58" actId="478"/>
          <ac:picMkLst>
            <pc:docMk/>
            <pc:sldMk cId="1263065990" sldId="257"/>
            <ac:picMk id="10" creationId="{5D50459B-45DA-9E22-D4C0-F18DD5A716B0}"/>
          </ac:picMkLst>
        </pc:picChg>
        <pc:picChg chg="del">
          <ac:chgData name="Raymer, Michael L." userId="96c2fb1d-e79c-4ca3-9876-783e98fdd04a" providerId="ADAL" clId="{204D7170-47BA-4517-9275-C4276E2E81D8}" dt="2024-05-20T12:42:26.187" v="58" actId="478"/>
          <ac:picMkLst>
            <pc:docMk/>
            <pc:sldMk cId="1263065990" sldId="257"/>
            <ac:picMk id="12" creationId="{AC933377-3185-5893-7420-9ACF7594B751}"/>
          </ac:picMkLst>
        </pc:picChg>
      </pc:sldChg>
      <pc:sldChg chg="addSp modSp new mod modClrScheme chgLayout modNotesTx">
        <pc:chgData name="Raymer, Michael L." userId="96c2fb1d-e79c-4ca3-9876-783e98fdd04a" providerId="ADAL" clId="{204D7170-47BA-4517-9275-C4276E2E81D8}" dt="2024-05-20T19:40:51.154" v="4297"/>
        <pc:sldMkLst>
          <pc:docMk/>
          <pc:sldMk cId="2218229971" sldId="258"/>
        </pc:sldMkLst>
        <pc:spChg chg="mod ord">
          <ac:chgData name="Raymer, Michael L." userId="96c2fb1d-e79c-4ca3-9876-783e98fdd04a" providerId="ADAL" clId="{204D7170-47BA-4517-9275-C4276E2E81D8}" dt="2024-05-20T12:47:11.764" v="421" actId="700"/>
          <ac:spMkLst>
            <pc:docMk/>
            <pc:sldMk cId="2218229971" sldId="258"/>
            <ac:spMk id="2" creationId="{DC859EEF-E1F4-E150-118D-0DB86EF940DF}"/>
          </ac:spMkLst>
        </pc:spChg>
        <pc:spChg chg="mod ord">
          <ac:chgData name="Raymer, Michael L." userId="96c2fb1d-e79c-4ca3-9876-783e98fdd04a" providerId="ADAL" clId="{204D7170-47BA-4517-9275-C4276E2E81D8}" dt="2024-05-20T12:47:11.764" v="421" actId="700"/>
          <ac:spMkLst>
            <pc:docMk/>
            <pc:sldMk cId="2218229971" sldId="258"/>
            <ac:spMk id="3" creationId="{852D6113-D510-D245-F8B1-7BD97B3B129A}"/>
          </ac:spMkLst>
        </pc:spChg>
        <pc:spChg chg="add mod ord">
          <ac:chgData name="Raymer, Michael L." userId="96c2fb1d-e79c-4ca3-9876-783e98fdd04a" providerId="ADAL" clId="{204D7170-47BA-4517-9275-C4276E2E81D8}" dt="2024-05-20T12:47:19.375" v="449" actId="20577"/>
          <ac:spMkLst>
            <pc:docMk/>
            <pc:sldMk cId="2218229971" sldId="258"/>
            <ac:spMk id="4" creationId="{A672F4AA-169A-62D9-CBE9-88E0D5CF512E}"/>
          </ac:spMkLst>
        </pc:spChg>
        <pc:spChg chg="add mod">
          <ac:chgData name="Raymer, Michael L." userId="96c2fb1d-e79c-4ca3-9876-783e98fdd04a" providerId="ADAL" clId="{204D7170-47BA-4517-9275-C4276E2E81D8}" dt="2024-05-20T19:40:51.154" v="4297"/>
          <ac:spMkLst>
            <pc:docMk/>
            <pc:sldMk cId="2218229971" sldId="258"/>
            <ac:spMk id="14" creationId="{AD787EDD-D641-AF3F-8841-CC1528C6E0CF}"/>
          </ac:spMkLst>
        </pc:spChg>
        <pc:spChg chg="add mod">
          <ac:chgData name="Raymer, Michael L." userId="96c2fb1d-e79c-4ca3-9876-783e98fdd04a" providerId="ADAL" clId="{204D7170-47BA-4517-9275-C4276E2E81D8}" dt="2024-05-20T13:29:54.948" v="513" actId="1076"/>
          <ac:spMkLst>
            <pc:docMk/>
            <pc:sldMk cId="2218229971" sldId="258"/>
            <ac:spMk id="15" creationId="{C05090FA-EA39-5EF9-326B-DE996DAF1D67}"/>
          </ac:spMkLst>
        </pc:spChg>
        <pc:spChg chg="add mod">
          <ac:chgData name="Raymer, Michael L." userId="96c2fb1d-e79c-4ca3-9876-783e98fdd04a" providerId="ADAL" clId="{204D7170-47BA-4517-9275-C4276E2E81D8}" dt="2024-05-20T19:40:51.154" v="4297"/>
          <ac:spMkLst>
            <pc:docMk/>
            <pc:sldMk cId="2218229971" sldId="258"/>
            <ac:spMk id="16" creationId="{6CE51E0D-7128-0777-4E74-7C7F65C6A244}"/>
          </ac:spMkLst>
        </pc:spChg>
        <pc:spChg chg="add mod">
          <ac:chgData name="Raymer, Michael L." userId="96c2fb1d-e79c-4ca3-9876-783e98fdd04a" providerId="ADAL" clId="{204D7170-47BA-4517-9275-C4276E2E81D8}" dt="2024-05-20T19:40:51.154" v="4297"/>
          <ac:spMkLst>
            <pc:docMk/>
            <pc:sldMk cId="2218229971" sldId="258"/>
            <ac:spMk id="17" creationId="{99E2B5AB-542E-9BE0-9C16-BD410A06F7E1}"/>
          </ac:spMkLst>
        </pc:spChg>
        <pc:spChg chg="add mod">
          <ac:chgData name="Raymer, Michael L." userId="96c2fb1d-e79c-4ca3-9876-783e98fdd04a" providerId="ADAL" clId="{204D7170-47BA-4517-9275-C4276E2E81D8}" dt="2024-05-20T19:40:51.154" v="4297"/>
          <ac:spMkLst>
            <pc:docMk/>
            <pc:sldMk cId="2218229971" sldId="258"/>
            <ac:spMk id="18" creationId="{4BCF2237-A5C5-BF05-C21F-1156E82C53A6}"/>
          </ac:spMkLst>
        </pc:spChg>
        <pc:spChg chg="add mod">
          <ac:chgData name="Raymer, Michael L." userId="96c2fb1d-e79c-4ca3-9876-783e98fdd04a" providerId="ADAL" clId="{204D7170-47BA-4517-9275-C4276E2E81D8}" dt="2024-05-20T19:40:51.154" v="4297"/>
          <ac:spMkLst>
            <pc:docMk/>
            <pc:sldMk cId="2218229971" sldId="258"/>
            <ac:spMk id="19" creationId="{1B5EA7AB-EBD7-60B5-49AD-4851556437A9}"/>
          </ac:spMkLst>
        </pc:spChg>
        <pc:spChg chg="add mod">
          <ac:chgData name="Raymer, Michael L." userId="96c2fb1d-e79c-4ca3-9876-783e98fdd04a" providerId="ADAL" clId="{204D7170-47BA-4517-9275-C4276E2E81D8}" dt="2024-05-20T13:30:00.582" v="514" actId="571"/>
          <ac:spMkLst>
            <pc:docMk/>
            <pc:sldMk cId="2218229971" sldId="258"/>
            <ac:spMk id="51" creationId="{7275FE3C-1843-CC87-79D2-5B9AD74E89A3}"/>
          </ac:spMkLst>
        </pc:spChg>
        <pc:spChg chg="add mod">
          <ac:chgData name="Raymer, Michael L." userId="96c2fb1d-e79c-4ca3-9876-783e98fdd04a" providerId="ADAL" clId="{204D7170-47BA-4517-9275-C4276E2E81D8}" dt="2024-05-20T13:30:03.518" v="515" actId="571"/>
          <ac:spMkLst>
            <pc:docMk/>
            <pc:sldMk cId="2218229971" sldId="258"/>
            <ac:spMk id="52" creationId="{F510BB02-FB37-1AA5-660A-138C863694E5}"/>
          </ac:spMkLst>
        </pc:spChg>
        <pc:spChg chg="add mod">
          <ac:chgData name="Raymer, Michael L." userId="96c2fb1d-e79c-4ca3-9876-783e98fdd04a" providerId="ADAL" clId="{204D7170-47BA-4517-9275-C4276E2E81D8}" dt="2024-05-20T13:30:05.622" v="516" actId="571"/>
          <ac:spMkLst>
            <pc:docMk/>
            <pc:sldMk cId="2218229971" sldId="258"/>
            <ac:spMk id="53" creationId="{FCEBCA37-BF57-16BF-2BC7-3B63D0ACCC49}"/>
          </ac:spMkLst>
        </pc:spChg>
        <pc:spChg chg="add mod">
          <ac:chgData name="Raymer, Michael L." userId="96c2fb1d-e79c-4ca3-9876-783e98fdd04a" providerId="ADAL" clId="{204D7170-47BA-4517-9275-C4276E2E81D8}" dt="2024-05-20T13:30:09.038" v="517" actId="571"/>
          <ac:spMkLst>
            <pc:docMk/>
            <pc:sldMk cId="2218229971" sldId="258"/>
            <ac:spMk id="54" creationId="{4D07E0DC-3386-B3A5-AA29-EC837C5AA3AE}"/>
          </ac:spMkLst>
        </pc:spChg>
        <pc:spChg chg="add mod">
          <ac:chgData name="Raymer, Michael L." userId="96c2fb1d-e79c-4ca3-9876-783e98fdd04a" providerId="ADAL" clId="{204D7170-47BA-4517-9275-C4276E2E81D8}" dt="2024-05-20T13:30:17.125" v="521" actId="1076"/>
          <ac:spMkLst>
            <pc:docMk/>
            <pc:sldMk cId="2218229971" sldId="258"/>
            <ac:spMk id="55" creationId="{7BB6556E-D001-8377-B335-B9E41CE36A3C}"/>
          </ac:spMkLst>
        </pc:spChg>
        <pc:spChg chg="add mod">
          <ac:chgData name="Raymer, Michael L." userId="96c2fb1d-e79c-4ca3-9876-783e98fdd04a" providerId="ADAL" clId="{204D7170-47BA-4517-9275-C4276E2E81D8}" dt="2024-05-20T13:30:24.275" v="524" actId="20577"/>
          <ac:spMkLst>
            <pc:docMk/>
            <pc:sldMk cId="2218229971" sldId="258"/>
            <ac:spMk id="56" creationId="{45EAB2A9-27B0-4EA8-A1E9-CA556AB9A49D}"/>
          </ac:spMkLst>
        </pc:spChg>
        <pc:spChg chg="add mod">
          <ac:chgData name="Raymer, Michael L." userId="96c2fb1d-e79c-4ca3-9876-783e98fdd04a" providerId="ADAL" clId="{204D7170-47BA-4517-9275-C4276E2E81D8}" dt="2024-05-20T13:30:56.091" v="533" actId="1038"/>
          <ac:spMkLst>
            <pc:docMk/>
            <pc:sldMk cId="2218229971" sldId="258"/>
            <ac:spMk id="57" creationId="{B3E9054E-2C3E-8C1C-C204-3C5140E1F40F}"/>
          </ac:spMkLst>
        </pc:spChg>
        <pc:spChg chg="add mod">
          <ac:chgData name="Raymer, Michael L." userId="96c2fb1d-e79c-4ca3-9876-783e98fdd04a" providerId="ADAL" clId="{204D7170-47BA-4517-9275-C4276E2E81D8}" dt="2024-05-20T13:30:39.490" v="528" actId="20577"/>
          <ac:spMkLst>
            <pc:docMk/>
            <pc:sldMk cId="2218229971" sldId="258"/>
            <ac:spMk id="58" creationId="{EFF629A8-2813-754B-D9F0-C5B034400316}"/>
          </ac:spMkLst>
        </pc:spChg>
        <pc:spChg chg="add mod">
          <ac:chgData name="Raymer, Michael L." userId="96c2fb1d-e79c-4ca3-9876-783e98fdd04a" providerId="ADAL" clId="{204D7170-47BA-4517-9275-C4276E2E81D8}" dt="2024-05-20T13:31:07.385" v="535" actId="20577"/>
          <ac:spMkLst>
            <pc:docMk/>
            <pc:sldMk cId="2218229971" sldId="258"/>
            <ac:spMk id="59" creationId="{D55D9F45-C06A-E049-9A53-740A6433FAAE}"/>
          </ac:spMkLst>
        </pc:spChg>
        <pc:spChg chg="add mod">
          <ac:chgData name="Raymer, Michael L." userId="96c2fb1d-e79c-4ca3-9876-783e98fdd04a" providerId="ADAL" clId="{204D7170-47BA-4517-9275-C4276E2E81D8}" dt="2024-05-20T13:32:38.472" v="554" actId="1038"/>
          <ac:spMkLst>
            <pc:docMk/>
            <pc:sldMk cId="2218229971" sldId="258"/>
            <ac:spMk id="63" creationId="{B3496354-B8F6-318A-46CE-9A0518591200}"/>
          </ac:spMkLst>
        </pc:spChg>
        <pc:spChg chg="add mod">
          <ac:chgData name="Raymer, Michael L." userId="96c2fb1d-e79c-4ca3-9876-783e98fdd04a" providerId="ADAL" clId="{204D7170-47BA-4517-9275-C4276E2E81D8}" dt="2024-05-20T19:40:51.154" v="4297"/>
          <ac:spMkLst>
            <pc:docMk/>
            <pc:sldMk cId="2218229971" sldId="258"/>
            <ac:spMk id="64" creationId="{71A33BAC-39BC-F076-85CA-06E256E6184C}"/>
          </ac:spMkLst>
        </pc:spChg>
        <pc:picChg chg="add mod">
          <ac:chgData name="Raymer, Michael L." userId="96c2fb1d-e79c-4ca3-9876-783e98fdd04a" providerId="ADAL" clId="{204D7170-47BA-4517-9275-C4276E2E81D8}" dt="2024-05-20T13:26:14.929" v="457" actId="1076"/>
          <ac:picMkLst>
            <pc:docMk/>
            <pc:sldMk cId="2218229971" sldId="258"/>
            <ac:picMk id="6" creationId="{74052BA4-318A-0411-24A6-8DDBCBE77C05}"/>
          </ac:picMkLst>
        </pc:picChg>
        <pc:picChg chg="add mod">
          <ac:chgData name="Raymer, Michael L." userId="96c2fb1d-e79c-4ca3-9876-783e98fdd04a" providerId="ADAL" clId="{204D7170-47BA-4517-9275-C4276E2E81D8}" dt="2024-05-20T13:26:06.810" v="452" actId="571"/>
          <ac:picMkLst>
            <pc:docMk/>
            <pc:sldMk cId="2218229971" sldId="258"/>
            <ac:picMk id="7" creationId="{95E5F170-2157-7EAA-FB1D-0290F3F3CA31}"/>
          </ac:picMkLst>
        </pc:picChg>
        <pc:picChg chg="add mod">
          <ac:chgData name="Raymer, Michael L." userId="96c2fb1d-e79c-4ca3-9876-783e98fdd04a" providerId="ADAL" clId="{204D7170-47BA-4517-9275-C4276E2E81D8}" dt="2024-05-20T13:26:07.906" v="453" actId="571"/>
          <ac:picMkLst>
            <pc:docMk/>
            <pc:sldMk cId="2218229971" sldId="258"/>
            <ac:picMk id="8" creationId="{0D416F0B-74BE-3527-805F-D45E2F451A78}"/>
          </ac:picMkLst>
        </pc:picChg>
        <pc:picChg chg="add mod">
          <ac:chgData name="Raymer, Michael L." userId="96c2fb1d-e79c-4ca3-9876-783e98fdd04a" providerId="ADAL" clId="{204D7170-47BA-4517-9275-C4276E2E81D8}" dt="2024-05-20T13:26:08.658" v="454" actId="571"/>
          <ac:picMkLst>
            <pc:docMk/>
            <pc:sldMk cId="2218229971" sldId="258"/>
            <ac:picMk id="9" creationId="{FC06C1FE-5B4B-9951-2306-2BD140BFBAD3}"/>
          </ac:picMkLst>
        </pc:picChg>
        <pc:picChg chg="add mod">
          <ac:chgData name="Raymer, Michael L." userId="96c2fb1d-e79c-4ca3-9876-783e98fdd04a" providerId="ADAL" clId="{204D7170-47BA-4517-9275-C4276E2E81D8}" dt="2024-05-20T13:26:17.777" v="458" actId="1076"/>
          <ac:picMkLst>
            <pc:docMk/>
            <pc:sldMk cId="2218229971" sldId="258"/>
            <ac:picMk id="10" creationId="{FCA06835-241A-AEB8-6276-CC6980FEBA38}"/>
          </ac:picMkLst>
        </pc:picChg>
        <pc:picChg chg="add mod">
          <ac:chgData name="Raymer, Michael L." userId="96c2fb1d-e79c-4ca3-9876-783e98fdd04a" providerId="ADAL" clId="{204D7170-47BA-4517-9275-C4276E2E81D8}" dt="2024-05-20T13:26:11.178" v="456" actId="571"/>
          <ac:picMkLst>
            <pc:docMk/>
            <pc:sldMk cId="2218229971" sldId="258"/>
            <ac:picMk id="11" creationId="{979B98A9-1B95-81D9-307D-C00FBB996E78}"/>
          </ac:picMkLst>
        </pc:picChg>
        <pc:cxnChg chg="add mod">
          <ac:chgData name="Raymer, Michael L." userId="96c2fb1d-e79c-4ca3-9876-783e98fdd04a" providerId="ADAL" clId="{204D7170-47BA-4517-9275-C4276E2E81D8}" dt="2024-05-20T13:26:39.064" v="460" actId="13822"/>
          <ac:cxnSpMkLst>
            <pc:docMk/>
            <pc:sldMk cId="2218229971" sldId="258"/>
            <ac:cxnSpMk id="13" creationId="{9B3D20C3-6F51-424B-45E0-AE508B247241}"/>
          </ac:cxnSpMkLst>
        </pc:cxnChg>
        <pc:cxnChg chg="add mod">
          <ac:chgData name="Raymer, Michael L." userId="96c2fb1d-e79c-4ca3-9876-783e98fdd04a" providerId="ADAL" clId="{204D7170-47BA-4517-9275-C4276E2E81D8}" dt="2024-05-20T13:28:19.779" v="486" actId="14100"/>
          <ac:cxnSpMkLst>
            <pc:docMk/>
            <pc:sldMk cId="2218229971" sldId="258"/>
            <ac:cxnSpMk id="20" creationId="{52A30E29-24A3-0863-5188-CA62D670F104}"/>
          </ac:cxnSpMkLst>
        </pc:cxnChg>
        <pc:cxnChg chg="add mod">
          <ac:chgData name="Raymer, Michael L." userId="96c2fb1d-e79c-4ca3-9876-783e98fdd04a" providerId="ADAL" clId="{204D7170-47BA-4517-9275-C4276E2E81D8}" dt="2024-05-20T13:28:16.483" v="485" actId="14100"/>
          <ac:cxnSpMkLst>
            <pc:docMk/>
            <pc:sldMk cId="2218229971" sldId="258"/>
            <ac:cxnSpMk id="23" creationId="{28150AC1-7946-D566-D308-2D1ECE9670BB}"/>
          </ac:cxnSpMkLst>
        </pc:cxnChg>
        <pc:cxnChg chg="add mod">
          <ac:chgData name="Raymer, Michael L." userId="96c2fb1d-e79c-4ca3-9876-783e98fdd04a" providerId="ADAL" clId="{204D7170-47BA-4517-9275-C4276E2E81D8}" dt="2024-05-20T13:28:33.484" v="489" actId="14100"/>
          <ac:cxnSpMkLst>
            <pc:docMk/>
            <pc:sldMk cId="2218229971" sldId="258"/>
            <ac:cxnSpMk id="30" creationId="{5525DE05-317D-4ECF-5282-335115060374}"/>
          </ac:cxnSpMkLst>
        </pc:cxnChg>
        <pc:cxnChg chg="add mod">
          <ac:chgData name="Raymer, Michael L." userId="96c2fb1d-e79c-4ca3-9876-783e98fdd04a" providerId="ADAL" clId="{204D7170-47BA-4517-9275-C4276E2E81D8}" dt="2024-05-20T13:28:40.572" v="492" actId="14100"/>
          <ac:cxnSpMkLst>
            <pc:docMk/>
            <pc:sldMk cId="2218229971" sldId="258"/>
            <ac:cxnSpMk id="33" creationId="{352852E3-241E-E98C-273A-69B35F64E322}"/>
          </ac:cxnSpMkLst>
        </pc:cxnChg>
        <pc:cxnChg chg="add mod">
          <ac:chgData name="Raymer, Michael L." userId="96c2fb1d-e79c-4ca3-9876-783e98fdd04a" providerId="ADAL" clId="{204D7170-47BA-4517-9275-C4276E2E81D8}" dt="2024-05-20T13:28:49.100" v="496" actId="14100"/>
          <ac:cxnSpMkLst>
            <pc:docMk/>
            <pc:sldMk cId="2218229971" sldId="258"/>
            <ac:cxnSpMk id="36" creationId="{A885AFCE-D051-46D1-FC47-01CE7BA5CCDE}"/>
          </ac:cxnSpMkLst>
        </pc:cxnChg>
        <pc:cxnChg chg="add mod">
          <ac:chgData name="Raymer, Michael L." userId="96c2fb1d-e79c-4ca3-9876-783e98fdd04a" providerId="ADAL" clId="{204D7170-47BA-4517-9275-C4276E2E81D8}" dt="2024-05-20T13:29:00.524" v="499" actId="14100"/>
          <ac:cxnSpMkLst>
            <pc:docMk/>
            <pc:sldMk cId="2218229971" sldId="258"/>
            <ac:cxnSpMk id="39" creationId="{46E4A5E3-17EC-82AA-220D-00471C1EDD87}"/>
          </ac:cxnSpMkLst>
        </pc:cxnChg>
        <pc:cxnChg chg="add mod">
          <ac:chgData name="Raymer, Michael L." userId="96c2fb1d-e79c-4ca3-9876-783e98fdd04a" providerId="ADAL" clId="{204D7170-47BA-4517-9275-C4276E2E81D8}" dt="2024-05-20T13:29:10.597" v="502" actId="14100"/>
          <ac:cxnSpMkLst>
            <pc:docMk/>
            <pc:sldMk cId="2218229971" sldId="258"/>
            <ac:cxnSpMk id="42" creationId="{830E324A-19B8-8510-6DB9-CD1141C8F1D7}"/>
          </ac:cxnSpMkLst>
        </pc:cxnChg>
        <pc:cxnChg chg="add mod">
          <ac:chgData name="Raymer, Michael L." userId="96c2fb1d-e79c-4ca3-9876-783e98fdd04a" providerId="ADAL" clId="{204D7170-47BA-4517-9275-C4276E2E81D8}" dt="2024-05-20T13:29:23.245" v="505" actId="14100"/>
          <ac:cxnSpMkLst>
            <pc:docMk/>
            <pc:sldMk cId="2218229971" sldId="258"/>
            <ac:cxnSpMk id="45" creationId="{89C8A8ED-83C0-8811-2B07-AAA24F9AEC05}"/>
          </ac:cxnSpMkLst>
        </pc:cxnChg>
        <pc:cxnChg chg="add mod">
          <ac:chgData name="Raymer, Michael L." userId="96c2fb1d-e79c-4ca3-9876-783e98fdd04a" providerId="ADAL" clId="{204D7170-47BA-4517-9275-C4276E2E81D8}" dt="2024-05-20T13:29:29.461" v="508" actId="14100"/>
          <ac:cxnSpMkLst>
            <pc:docMk/>
            <pc:sldMk cId="2218229971" sldId="258"/>
            <ac:cxnSpMk id="48" creationId="{7A3A58DF-71B2-637A-8A07-E14733DFABE4}"/>
          </ac:cxnSpMkLst>
        </pc:cxnChg>
        <pc:cxnChg chg="add mod">
          <ac:chgData name="Raymer, Michael L." userId="96c2fb1d-e79c-4ca3-9876-783e98fdd04a" providerId="ADAL" clId="{204D7170-47BA-4517-9275-C4276E2E81D8}" dt="2024-05-20T13:32:25.017" v="538" actId="14100"/>
          <ac:cxnSpMkLst>
            <pc:docMk/>
            <pc:sldMk cId="2218229971" sldId="258"/>
            <ac:cxnSpMk id="60" creationId="{BE7226CB-A6AC-793C-341C-887C564709DC}"/>
          </ac:cxnSpMkLst>
        </pc:cxnChg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3414482918" sldId="258"/>
        </pc:sldMkLst>
      </pc:sldChg>
      <pc:sldChg chg="modSp add mod">
        <pc:chgData name="Raymer, Michael L." userId="96c2fb1d-e79c-4ca3-9876-783e98fdd04a" providerId="ADAL" clId="{204D7170-47BA-4517-9275-C4276E2E81D8}" dt="2024-05-20T12:46:19.897" v="420" actId="20577"/>
        <pc:sldMkLst>
          <pc:docMk/>
          <pc:sldMk cId="390471320" sldId="259"/>
        </pc:sldMkLst>
        <pc:spChg chg="mod">
          <ac:chgData name="Raymer, Michael L." userId="96c2fb1d-e79c-4ca3-9876-783e98fdd04a" providerId="ADAL" clId="{204D7170-47BA-4517-9275-C4276E2E81D8}" dt="2024-05-20T12:46:19.897" v="420" actId="20577"/>
          <ac:spMkLst>
            <pc:docMk/>
            <pc:sldMk cId="390471320" sldId="259"/>
            <ac:spMk id="6" creationId="{FF932938-B763-90A9-095A-5047A23D1C57}"/>
          </ac:spMkLst>
        </pc:spChg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1630617299" sldId="259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641740661" sldId="260"/>
        </pc:sldMkLst>
      </pc:sldChg>
      <pc:sldChg chg="addSp delSp modSp new mod modNotesTx">
        <pc:chgData name="Raymer, Michael L." userId="96c2fb1d-e79c-4ca3-9876-783e98fdd04a" providerId="ADAL" clId="{204D7170-47BA-4517-9275-C4276E2E81D8}" dt="2024-05-20T19:46:45.967" v="4445" actId="403"/>
        <pc:sldMkLst>
          <pc:docMk/>
          <pc:sldMk cId="3955836455" sldId="260"/>
        </pc:sldMkLst>
        <pc:spChg chg="mod">
          <ac:chgData name="Raymer, Michael L." userId="96c2fb1d-e79c-4ca3-9876-783e98fdd04a" providerId="ADAL" clId="{204D7170-47BA-4517-9275-C4276E2E81D8}" dt="2024-05-20T13:36:48.906" v="592" actId="20577"/>
          <ac:spMkLst>
            <pc:docMk/>
            <pc:sldMk cId="3955836455" sldId="260"/>
            <ac:spMk id="2" creationId="{8FFA06F8-1CB2-929D-DDD7-F2DB6DB87EE0}"/>
          </ac:spMkLst>
        </pc:spChg>
        <pc:spChg chg="add mod">
          <ac:chgData name="Raymer, Michael L." userId="96c2fb1d-e79c-4ca3-9876-783e98fdd04a" providerId="ADAL" clId="{204D7170-47BA-4517-9275-C4276E2E81D8}" dt="2024-05-20T19:46:45.967" v="4445" actId="403"/>
          <ac:spMkLst>
            <pc:docMk/>
            <pc:sldMk cId="3955836455" sldId="260"/>
            <ac:spMk id="5" creationId="{5D677A95-B2D7-6A8B-BA98-F3D591E684DA}"/>
          </ac:spMkLst>
        </pc:spChg>
        <pc:graphicFrameChg chg="add del mod modGraphic">
          <ac:chgData name="Raymer, Michael L." userId="96c2fb1d-e79c-4ca3-9876-783e98fdd04a" providerId="ADAL" clId="{204D7170-47BA-4517-9275-C4276E2E81D8}" dt="2024-05-20T19:42:20.659" v="4406" actId="478"/>
          <ac:graphicFrameMkLst>
            <pc:docMk/>
            <pc:sldMk cId="3955836455" sldId="260"/>
            <ac:graphicFrameMk id="6" creationId="{4AF32B5A-3485-EBFD-7EE0-20AD73B2A978}"/>
          </ac:graphicFrameMkLst>
        </pc:graphicFrameChg>
        <pc:picChg chg="add del mod">
          <ac:chgData name="Raymer, Michael L." userId="96c2fb1d-e79c-4ca3-9876-783e98fdd04a" providerId="ADAL" clId="{204D7170-47BA-4517-9275-C4276E2E81D8}" dt="2024-05-20T19:43:15.848" v="4437" actId="478"/>
          <ac:picMkLst>
            <pc:docMk/>
            <pc:sldMk cId="3955836455" sldId="260"/>
            <ac:picMk id="8" creationId="{EED49198-7C7F-39A6-2A51-C3F2234A7149}"/>
          </ac:picMkLst>
        </pc:picChg>
        <pc:picChg chg="add mod">
          <ac:chgData name="Raymer, Michael L." userId="96c2fb1d-e79c-4ca3-9876-783e98fdd04a" providerId="ADAL" clId="{204D7170-47BA-4517-9275-C4276E2E81D8}" dt="2024-05-20T19:46:41.502" v="4444" actId="1076"/>
          <ac:picMkLst>
            <pc:docMk/>
            <pc:sldMk cId="3955836455" sldId="260"/>
            <ac:picMk id="10" creationId="{37960FB6-314A-3FE7-2047-F423DB218C72}"/>
          </ac:picMkLst>
        </pc:picChg>
      </pc:sldChg>
      <pc:sldChg chg="addSp delSp modSp new mod modClrScheme modAnim chgLayout">
        <pc:chgData name="Raymer, Michael L." userId="96c2fb1d-e79c-4ca3-9876-783e98fdd04a" providerId="ADAL" clId="{204D7170-47BA-4517-9275-C4276E2E81D8}" dt="2024-05-20T13:45:44.466" v="898"/>
        <pc:sldMkLst>
          <pc:docMk/>
          <pc:sldMk cId="1175979528" sldId="261"/>
        </pc:sldMkLst>
        <pc:spChg chg="del mod ord">
          <ac:chgData name="Raymer, Michael L." userId="96c2fb1d-e79c-4ca3-9876-783e98fdd04a" providerId="ADAL" clId="{204D7170-47BA-4517-9275-C4276E2E81D8}" dt="2024-05-20T13:43:09.255" v="785" actId="478"/>
          <ac:spMkLst>
            <pc:docMk/>
            <pc:sldMk cId="1175979528" sldId="261"/>
            <ac:spMk id="2" creationId="{BEA5A050-FBFC-0204-4A2C-813C93CE50C4}"/>
          </ac:spMkLst>
        </pc:spChg>
        <pc:spChg chg="mod ord">
          <ac:chgData name="Raymer, Michael L." userId="96c2fb1d-e79c-4ca3-9876-783e98fdd04a" providerId="ADAL" clId="{204D7170-47BA-4517-9275-C4276E2E81D8}" dt="2024-05-20T13:43:04.478" v="784" actId="700"/>
          <ac:spMkLst>
            <pc:docMk/>
            <pc:sldMk cId="1175979528" sldId="261"/>
            <ac:spMk id="3" creationId="{A2564342-E662-4882-A347-4C6FC277882D}"/>
          </ac:spMkLst>
        </pc:spChg>
        <pc:spChg chg="mod ord">
          <ac:chgData name="Raymer, Michael L." userId="96c2fb1d-e79c-4ca3-9876-783e98fdd04a" providerId="ADAL" clId="{204D7170-47BA-4517-9275-C4276E2E81D8}" dt="2024-05-20T13:43:04.478" v="784" actId="700"/>
          <ac:spMkLst>
            <pc:docMk/>
            <pc:sldMk cId="1175979528" sldId="261"/>
            <ac:spMk id="4" creationId="{18CD77DA-6A1C-BBEE-C278-7435FB20AFA5}"/>
          </ac:spMkLst>
        </pc:spChg>
        <pc:spChg chg="add mod">
          <ac:chgData name="Raymer, Michael L." userId="96c2fb1d-e79c-4ca3-9876-783e98fdd04a" providerId="ADAL" clId="{204D7170-47BA-4517-9275-C4276E2E81D8}" dt="2024-05-20T13:44:22.634" v="868" actId="1076"/>
          <ac:spMkLst>
            <pc:docMk/>
            <pc:sldMk cId="1175979528" sldId="261"/>
            <ac:spMk id="5" creationId="{1A2B6663-1B10-E6CE-6451-CB5D941BE1E8}"/>
          </ac:spMkLst>
        </pc:spChg>
        <pc:spChg chg="add mod">
          <ac:chgData name="Raymer, Michael L." userId="96c2fb1d-e79c-4ca3-9876-783e98fdd04a" providerId="ADAL" clId="{204D7170-47BA-4517-9275-C4276E2E81D8}" dt="2024-05-20T13:44:14.498" v="866" actId="1076"/>
          <ac:spMkLst>
            <pc:docMk/>
            <pc:sldMk cId="1175979528" sldId="261"/>
            <ac:spMk id="7" creationId="{A6637EFB-11FB-6DD9-B73E-64894325C6FC}"/>
          </ac:spMkLst>
        </pc:spChg>
        <pc:spChg chg="add mod">
          <ac:chgData name="Raymer, Michael L." userId="96c2fb1d-e79c-4ca3-9876-783e98fdd04a" providerId="ADAL" clId="{204D7170-47BA-4517-9275-C4276E2E81D8}" dt="2024-05-20T13:45:24.016" v="896" actId="20577"/>
          <ac:spMkLst>
            <pc:docMk/>
            <pc:sldMk cId="1175979528" sldId="261"/>
            <ac:spMk id="8" creationId="{C005E633-8AB6-3CCA-24BA-0D4E49E5CCEE}"/>
          </ac:spMkLst>
        </pc:spChg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4226949370" sldId="261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1686711856" sldId="262"/>
        </pc:sldMkLst>
      </pc:sldChg>
      <pc:sldChg chg="addSp modSp new mod modClrScheme modAnim chgLayout">
        <pc:chgData name="Raymer, Michael L." userId="96c2fb1d-e79c-4ca3-9876-783e98fdd04a" providerId="ADAL" clId="{204D7170-47BA-4517-9275-C4276E2E81D8}" dt="2024-05-20T14:25:03.465" v="2326"/>
        <pc:sldMkLst>
          <pc:docMk/>
          <pc:sldMk cId="3648059697" sldId="262"/>
        </pc:sldMkLst>
        <pc:spChg chg="mod ord">
          <ac:chgData name="Raymer, Michael L." userId="96c2fb1d-e79c-4ca3-9876-783e98fdd04a" providerId="ADAL" clId="{204D7170-47BA-4517-9275-C4276E2E81D8}" dt="2024-05-20T14:17:06.758" v="1854" actId="700"/>
          <ac:spMkLst>
            <pc:docMk/>
            <pc:sldMk cId="3648059697" sldId="262"/>
            <ac:spMk id="2" creationId="{318232D5-A93C-B1C7-3DD2-F61A4AAAD7F8}"/>
          </ac:spMkLst>
        </pc:spChg>
        <pc:spChg chg="mod ord">
          <ac:chgData name="Raymer, Michael L." userId="96c2fb1d-e79c-4ca3-9876-783e98fdd04a" providerId="ADAL" clId="{204D7170-47BA-4517-9275-C4276E2E81D8}" dt="2024-05-20T14:17:06.758" v="1854" actId="700"/>
          <ac:spMkLst>
            <pc:docMk/>
            <pc:sldMk cId="3648059697" sldId="262"/>
            <ac:spMk id="3" creationId="{4E5A80B3-63BB-B076-3648-2B8EFFE70E73}"/>
          </ac:spMkLst>
        </pc:spChg>
        <pc:spChg chg="add mod ord">
          <ac:chgData name="Raymer, Michael L." userId="96c2fb1d-e79c-4ca3-9876-783e98fdd04a" providerId="ADAL" clId="{204D7170-47BA-4517-9275-C4276E2E81D8}" dt="2024-05-20T14:17:13.908" v="1886" actId="20577"/>
          <ac:spMkLst>
            <pc:docMk/>
            <pc:sldMk cId="3648059697" sldId="262"/>
            <ac:spMk id="4" creationId="{737DBB57-B917-9400-E71E-768F7F32ACDF}"/>
          </ac:spMkLst>
        </pc:spChg>
        <pc:spChg chg="add mod ord">
          <ac:chgData name="Raymer, Michael L." userId="96c2fb1d-e79c-4ca3-9876-783e98fdd04a" providerId="ADAL" clId="{204D7170-47BA-4517-9275-C4276E2E81D8}" dt="2024-05-20T14:23:27.951" v="2321" actId="113"/>
          <ac:spMkLst>
            <pc:docMk/>
            <pc:sldMk cId="3648059697" sldId="262"/>
            <ac:spMk id="5" creationId="{E16E7D99-655C-817A-1D5C-E88ECB83BE33}"/>
          </ac:spMkLst>
        </pc:spChg>
      </pc:sldChg>
      <pc:sldChg chg="addSp delSp modSp add mod modClrScheme chgLayout">
        <pc:chgData name="Raymer, Michael L." userId="96c2fb1d-e79c-4ca3-9876-783e98fdd04a" providerId="ADAL" clId="{204D7170-47BA-4517-9275-C4276E2E81D8}" dt="2024-05-20T13:51:25.999" v="1080" actId="20577"/>
        <pc:sldMkLst>
          <pc:docMk/>
          <pc:sldMk cId="2660892836" sldId="263"/>
        </pc:sldMkLst>
        <pc:spChg chg="add mod">
          <ac:chgData name="Raymer, Michael L." userId="96c2fb1d-e79c-4ca3-9876-783e98fdd04a" providerId="ADAL" clId="{204D7170-47BA-4517-9275-C4276E2E81D8}" dt="2024-05-20T13:49:40.148" v="1045" actId="1076"/>
          <ac:spMkLst>
            <pc:docMk/>
            <pc:sldMk cId="2660892836" sldId="263"/>
            <ac:spMk id="2" creationId="{F14199AB-504E-577D-F019-4DBDA21DA066}"/>
          </ac:spMkLst>
        </pc:spChg>
        <pc:spChg chg="mod ord">
          <ac:chgData name="Raymer, Michael L." userId="96c2fb1d-e79c-4ca3-9876-783e98fdd04a" providerId="ADAL" clId="{204D7170-47BA-4517-9275-C4276E2E81D8}" dt="2024-05-20T13:49:27.106" v="1030" actId="700"/>
          <ac:spMkLst>
            <pc:docMk/>
            <pc:sldMk cId="2660892836" sldId="263"/>
            <ac:spMk id="3" creationId="{A2564342-E662-4882-A347-4C6FC277882D}"/>
          </ac:spMkLst>
        </pc:spChg>
        <pc:spChg chg="mod ord">
          <ac:chgData name="Raymer, Michael L." userId="96c2fb1d-e79c-4ca3-9876-783e98fdd04a" providerId="ADAL" clId="{204D7170-47BA-4517-9275-C4276E2E81D8}" dt="2024-05-20T13:49:27.106" v="1030" actId="700"/>
          <ac:spMkLst>
            <pc:docMk/>
            <pc:sldMk cId="2660892836" sldId="263"/>
            <ac:spMk id="4" creationId="{18CD77DA-6A1C-BBEE-C278-7435FB20AFA5}"/>
          </ac:spMkLst>
        </pc:spChg>
        <pc:spChg chg="del mod">
          <ac:chgData name="Raymer, Michael L." userId="96c2fb1d-e79c-4ca3-9876-783e98fdd04a" providerId="ADAL" clId="{204D7170-47BA-4517-9275-C4276E2E81D8}" dt="2024-05-20T13:49:34.616" v="1044" actId="478"/>
          <ac:spMkLst>
            <pc:docMk/>
            <pc:sldMk cId="2660892836" sldId="263"/>
            <ac:spMk id="5" creationId="{1A2B6663-1B10-E6CE-6451-CB5D941BE1E8}"/>
          </ac:spMkLst>
        </pc:spChg>
        <pc:spChg chg="add mod ord">
          <ac:chgData name="Raymer, Michael L." userId="96c2fb1d-e79c-4ca3-9876-783e98fdd04a" providerId="ADAL" clId="{204D7170-47BA-4517-9275-C4276E2E81D8}" dt="2024-05-20T13:49:30.861" v="1043" actId="20577"/>
          <ac:spMkLst>
            <pc:docMk/>
            <pc:sldMk cId="2660892836" sldId="263"/>
            <ac:spMk id="6" creationId="{BE177A9B-585E-0047-D434-008DC1D1447F}"/>
          </ac:spMkLst>
        </pc:spChg>
        <pc:spChg chg="mod">
          <ac:chgData name="Raymer, Michael L." userId="96c2fb1d-e79c-4ca3-9876-783e98fdd04a" providerId="ADAL" clId="{204D7170-47BA-4517-9275-C4276E2E81D8}" dt="2024-05-20T13:51:25.999" v="1080" actId="20577"/>
          <ac:spMkLst>
            <pc:docMk/>
            <pc:sldMk cId="2660892836" sldId="263"/>
            <ac:spMk id="7" creationId="{A6637EFB-11FB-6DD9-B73E-64894325C6FC}"/>
          </ac:spMkLst>
        </pc:spChg>
        <pc:spChg chg="add mod">
          <ac:chgData name="Raymer, Michael L." userId="96c2fb1d-e79c-4ca3-9876-783e98fdd04a" providerId="ADAL" clId="{204D7170-47BA-4517-9275-C4276E2E81D8}" dt="2024-05-20T13:50:05.132" v="1062" actId="20577"/>
          <ac:spMkLst>
            <pc:docMk/>
            <pc:sldMk cId="2660892836" sldId="263"/>
            <ac:spMk id="10" creationId="{CE156933-0759-CEC5-D7C4-6310421116DC}"/>
          </ac:spMkLst>
        </pc:spChg>
        <pc:cxnChg chg="add mod">
          <ac:chgData name="Raymer, Michael L." userId="96c2fb1d-e79c-4ca3-9876-783e98fdd04a" providerId="ADAL" clId="{204D7170-47BA-4517-9275-C4276E2E81D8}" dt="2024-05-20T13:51:10.477" v="1074" actId="14100"/>
          <ac:cxnSpMkLst>
            <pc:docMk/>
            <pc:sldMk cId="2660892836" sldId="263"/>
            <ac:cxnSpMk id="9" creationId="{B7B2D735-C1F2-4546-6AD4-FD8F23781A37}"/>
          </ac:cxnSpMkLst>
        </pc:cxnChg>
        <pc:cxnChg chg="add mod">
          <ac:chgData name="Raymer, Michael L." userId="96c2fb1d-e79c-4ca3-9876-783e98fdd04a" providerId="ADAL" clId="{204D7170-47BA-4517-9275-C4276E2E81D8}" dt="2024-05-20T13:51:16.165" v="1075" actId="14100"/>
          <ac:cxnSpMkLst>
            <pc:docMk/>
            <pc:sldMk cId="2660892836" sldId="263"/>
            <ac:cxnSpMk id="11" creationId="{8453E493-A51C-7616-3B48-044EFE3D8F64}"/>
          </ac:cxnSpMkLst>
        </pc:cxnChg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969989822" sldId="263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1331587053" sldId="264"/>
        </pc:sldMkLst>
      </pc:sldChg>
      <pc:sldChg chg="new del">
        <pc:chgData name="Raymer, Michael L." userId="96c2fb1d-e79c-4ca3-9876-783e98fdd04a" providerId="ADAL" clId="{204D7170-47BA-4517-9275-C4276E2E81D8}" dt="2024-05-20T13:51:51.162" v="1082" actId="47"/>
        <pc:sldMkLst>
          <pc:docMk/>
          <pc:sldMk cId="1400059375" sldId="264"/>
        </pc:sldMkLst>
      </pc:sldChg>
      <pc:sldChg chg="addSp delSp modSp add mod modAnim modNotesTx">
        <pc:chgData name="Raymer, Michael L." userId="96c2fb1d-e79c-4ca3-9876-783e98fdd04a" providerId="ADAL" clId="{204D7170-47BA-4517-9275-C4276E2E81D8}" dt="2024-05-20T14:08:20.709" v="1609" actId="20577"/>
        <pc:sldMkLst>
          <pc:docMk/>
          <pc:sldMk cId="2478393151" sldId="264"/>
        </pc:sldMkLst>
        <pc:spChg chg="add mod">
          <ac:chgData name="Raymer, Michael L." userId="96c2fb1d-e79c-4ca3-9876-783e98fdd04a" providerId="ADAL" clId="{204D7170-47BA-4517-9275-C4276E2E81D8}" dt="2024-05-20T13:56:09.567" v="1363" actId="14100"/>
          <ac:spMkLst>
            <pc:docMk/>
            <pc:sldMk cId="2478393151" sldId="264"/>
            <ac:spMk id="2" creationId="{E37585C9-8991-A83B-0001-72DBB8BD9F7E}"/>
          </ac:spMkLst>
        </pc:spChg>
        <pc:spChg chg="mod">
          <ac:chgData name="Raymer, Michael L." userId="96c2fb1d-e79c-4ca3-9876-783e98fdd04a" providerId="ADAL" clId="{204D7170-47BA-4517-9275-C4276E2E81D8}" dt="2024-05-20T13:52:44.468" v="1197" actId="1035"/>
          <ac:spMkLst>
            <pc:docMk/>
            <pc:sldMk cId="2478393151" sldId="264"/>
            <ac:spMk id="5" creationId="{1A2B6663-1B10-E6CE-6451-CB5D941BE1E8}"/>
          </ac:spMkLst>
        </pc:spChg>
        <pc:spChg chg="add mod">
          <ac:chgData name="Raymer, Michael L." userId="96c2fb1d-e79c-4ca3-9876-783e98fdd04a" providerId="ADAL" clId="{204D7170-47BA-4517-9275-C4276E2E81D8}" dt="2024-05-20T14:00:45.213" v="1418" actId="1076"/>
          <ac:spMkLst>
            <pc:docMk/>
            <pc:sldMk cId="2478393151" sldId="264"/>
            <ac:spMk id="6" creationId="{70B8EBF7-F7F9-D11E-CB5E-E0BFE515D79B}"/>
          </ac:spMkLst>
        </pc:spChg>
        <pc:spChg chg="del mod">
          <ac:chgData name="Raymer, Michael L." userId="96c2fb1d-e79c-4ca3-9876-783e98fdd04a" providerId="ADAL" clId="{204D7170-47BA-4517-9275-C4276E2E81D8}" dt="2024-05-20T13:53:32.307" v="1204" actId="478"/>
          <ac:spMkLst>
            <pc:docMk/>
            <pc:sldMk cId="2478393151" sldId="264"/>
            <ac:spMk id="7" creationId="{A6637EFB-11FB-6DD9-B73E-64894325C6FC}"/>
          </ac:spMkLst>
        </pc:spChg>
        <pc:spChg chg="mod">
          <ac:chgData name="Raymer, Michael L." userId="96c2fb1d-e79c-4ca3-9876-783e98fdd04a" providerId="ADAL" clId="{204D7170-47BA-4517-9275-C4276E2E81D8}" dt="2024-05-20T13:55:01.978" v="1357" actId="20577"/>
          <ac:spMkLst>
            <pc:docMk/>
            <pc:sldMk cId="2478393151" sldId="264"/>
            <ac:spMk id="8" creationId="{C005E633-8AB6-3CCA-24BA-0D4E49E5CCEE}"/>
          </ac:spMkLst>
        </pc:spChg>
        <pc:spChg chg="add mod">
          <ac:chgData name="Raymer, Michael L." userId="96c2fb1d-e79c-4ca3-9876-783e98fdd04a" providerId="ADAL" clId="{204D7170-47BA-4517-9275-C4276E2E81D8}" dt="2024-05-20T14:00:45.213" v="1418" actId="1076"/>
          <ac:spMkLst>
            <pc:docMk/>
            <pc:sldMk cId="2478393151" sldId="264"/>
            <ac:spMk id="10" creationId="{26DAF3A1-E404-E9D3-9755-922583C71DE5}"/>
          </ac:spMkLst>
        </pc:spChg>
        <pc:spChg chg="add mod">
          <ac:chgData name="Raymer, Michael L." userId="96c2fb1d-e79c-4ca3-9876-783e98fdd04a" providerId="ADAL" clId="{204D7170-47BA-4517-9275-C4276E2E81D8}" dt="2024-05-20T14:01:40.445" v="1422" actId="1076"/>
          <ac:spMkLst>
            <pc:docMk/>
            <pc:sldMk cId="2478393151" sldId="264"/>
            <ac:spMk id="11" creationId="{20DC49AF-A3E1-6945-61E4-0855EBACCC60}"/>
          </ac:spMkLst>
        </pc:spChg>
        <pc:spChg chg="add mod">
          <ac:chgData name="Raymer, Michael L." userId="96c2fb1d-e79c-4ca3-9876-783e98fdd04a" providerId="ADAL" clId="{204D7170-47BA-4517-9275-C4276E2E81D8}" dt="2024-05-20T14:02:23.573" v="1435" actId="1038"/>
          <ac:spMkLst>
            <pc:docMk/>
            <pc:sldMk cId="2478393151" sldId="264"/>
            <ac:spMk id="12" creationId="{0F80DF32-2B9D-8EC5-3043-E6C88E45D86F}"/>
          </ac:spMkLst>
        </pc:spChg>
        <pc:spChg chg="add mod">
          <ac:chgData name="Raymer, Michael L." userId="96c2fb1d-e79c-4ca3-9876-783e98fdd04a" providerId="ADAL" clId="{204D7170-47BA-4517-9275-C4276E2E81D8}" dt="2024-05-20T14:03:21.845" v="1506" actId="20577"/>
          <ac:spMkLst>
            <pc:docMk/>
            <pc:sldMk cId="2478393151" sldId="264"/>
            <ac:spMk id="13" creationId="{67A0ADB4-45D6-2071-5D98-D7C4F57792EE}"/>
          </ac:spMkLst>
        </pc:spChg>
        <pc:spChg chg="add mod">
          <ac:chgData name="Raymer, Michael L." userId="96c2fb1d-e79c-4ca3-9876-783e98fdd04a" providerId="ADAL" clId="{204D7170-47BA-4517-9275-C4276E2E81D8}" dt="2024-05-20T14:04:02.936" v="1517" actId="14100"/>
          <ac:spMkLst>
            <pc:docMk/>
            <pc:sldMk cId="2478393151" sldId="264"/>
            <ac:spMk id="14" creationId="{FD92DAC0-8339-E423-EDAF-C4AA40A03160}"/>
          </ac:spMkLst>
        </pc:spChg>
        <pc:cxnChg chg="add mod">
          <ac:chgData name="Raymer, Michael L." userId="96c2fb1d-e79c-4ca3-9876-783e98fdd04a" providerId="ADAL" clId="{204D7170-47BA-4517-9275-C4276E2E81D8}" dt="2024-05-20T14:04:39.429" v="1520" actId="13822"/>
          <ac:cxnSpMkLst>
            <pc:docMk/>
            <pc:sldMk cId="2478393151" sldId="264"/>
            <ac:cxnSpMk id="16" creationId="{ABE09443-E900-4261-4FC6-4492526ACEE5}"/>
          </ac:cxnSpMkLst>
        </pc:cxnChg>
      </pc:sldChg>
      <pc:sldChg chg="addSp modSp new mod modClrScheme modAnim chgLayout">
        <pc:chgData name="Raymer, Michael L." userId="96c2fb1d-e79c-4ca3-9876-783e98fdd04a" providerId="ADAL" clId="{204D7170-47BA-4517-9275-C4276E2E81D8}" dt="2024-05-20T14:16:01.888" v="1853" actId="20577"/>
        <pc:sldMkLst>
          <pc:docMk/>
          <pc:sldMk cId="816439641" sldId="265"/>
        </pc:sldMkLst>
        <pc:spChg chg="mod ord">
          <ac:chgData name="Raymer, Michael L." userId="96c2fb1d-e79c-4ca3-9876-783e98fdd04a" providerId="ADAL" clId="{204D7170-47BA-4517-9275-C4276E2E81D8}" dt="2024-05-20T14:08:32.257" v="1611" actId="700"/>
          <ac:spMkLst>
            <pc:docMk/>
            <pc:sldMk cId="816439641" sldId="265"/>
            <ac:spMk id="2" creationId="{334A6C8C-00BE-2989-255F-22629E68E9CF}"/>
          </ac:spMkLst>
        </pc:spChg>
        <pc:spChg chg="mod ord">
          <ac:chgData name="Raymer, Michael L." userId="96c2fb1d-e79c-4ca3-9876-783e98fdd04a" providerId="ADAL" clId="{204D7170-47BA-4517-9275-C4276E2E81D8}" dt="2024-05-20T14:08:32.257" v="1611" actId="700"/>
          <ac:spMkLst>
            <pc:docMk/>
            <pc:sldMk cId="816439641" sldId="265"/>
            <ac:spMk id="3" creationId="{89C18669-9A76-33C8-B691-762729F5388D}"/>
          </ac:spMkLst>
        </pc:spChg>
        <pc:spChg chg="add mod ord">
          <ac:chgData name="Raymer, Michael L." userId="96c2fb1d-e79c-4ca3-9876-783e98fdd04a" providerId="ADAL" clId="{204D7170-47BA-4517-9275-C4276E2E81D8}" dt="2024-05-20T14:08:36.941" v="1628" actId="20577"/>
          <ac:spMkLst>
            <pc:docMk/>
            <pc:sldMk cId="816439641" sldId="265"/>
            <ac:spMk id="4" creationId="{0C996042-54BC-4303-3CE9-7DD7065A0190}"/>
          </ac:spMkLst>
        </pc:spChg>
        <pc:spChg chg="add mod">
          <ac:chgData name="Raymer, Michael L." userId="96c2fb1d-e79c-4ca3-9876-783e98fdd04a" providerId="ADAL" clId="{204D7170-47BA-4517-9275-C4276E2E81D8}" dt="2024-05-20T14:13:22.070" v="1815" actId="20577"/>
          <ac:spMkLst>
            <pc:docMk/>
            <pc:sldMk cId="816439641" sldId="265"/>
            <ac:spMk id="6" creationId="{6C7A057A-0C30-1D1C-D11D-163EC1A302FC}"/>
          </ac:spMkLst>
        </pc:spChg>
        <pc:spChg chg="add mod">
          <ac:chgData name="Raymer, Michael L." userId="96c2fb1d-e79c-4ca3-9876-783e98fdd04a" providerId="ADAL" clId="{204D7170-47BA-4517-9275-C4276E2E81D8}" dt="2024-05-20T14:12:19.460" v="1809" actId="1036"/>
          <ac:spMkLst>
            <pc:docMk/>
            <pc:sldMk cId="816439641" sldId="265"/>
            <ac:spMk id="7" creationId="{21CABA5D-6153-EAD5-F5E7-DF7C2B3EC9BB}"/>
          </ac:spMkLst>
        </pc:spChg>
        <pc:spChg chg="add mod">
          <ac:chgData name="Raymer, Michael L." userId="96c2fb1d-e79c-4ca3-9876-783e98fdd04a" providerId="ADAL" clId="{204D7170-47BA-4517-9275-C4276E2E81D8}" dt="2024-05-20T14:13:25.985" v="1816" actId="1035"/>
          <ac:spMkLst>
            <pc:docMk/>
            <pc:sldMk cId="816439641" sldId="265"/>
            <ac:spMk id="9" creationId="{CEFE6497-D890-C04A-6E8B-5F4242DAAACF}"/>
          </ac:spMkLst>
        </pc:spChg>
        <pc:spChg chg="add mod">
          <ac:chgData name="Raymer, Michael L." userId="96c2fb1d-e79c-4ca3-9876-783e98fdd04a" providerId="ADAL" clId="{204D7170-47BA-4517-9275-C4276E2E81D8}" dt="2024-05-20T14:16:01.888" v="1853" actId="20577"/>
          <ac:spMkLst>
            <pc:docMk/>
            <pc:sldMk cId="816439641" sldId="265"/>
            <ac:spMk id="10" creationId="{6AF7E758-D655-93AB-1874-A3F104664E58}"/>
          </ac:spMkLst>
        </pc:spChg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834471188" sldId="265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363941420" sldId="266"/>
        </pc:sldMkLst>
      </pc:sldChg>
      <pc:sldChg chg="addSp delSp modSp new mod">
        <pc:chgData name="Raymer, Michael L." userId="96c2fb1d-e79c-4ca3-9876-783e98fdd04a" providerId="ADAL" clId="{204D7170-47BA-4517-9275-C4276E2E81D8}" dt="2024-05-20T14:34:23.423" v="2491" actId="404"/>
        <pc:sldMkLst>
          <pc:docMk/>
          <pc:sldMk cId="2701068750" sldId="266"/>
        </pc:sldMkLst>
        <pc:spChg chg="mod">
          <ac:chgData name="Raymer, Michael L." userId="96c2fb1d-e79c-4ca3-9876-783e98fdd04a" providerId="ADAL" clId="{204D7170-47BA-4517-9275-C4276E2E81D8}" dt="2024-05-20T14:28:49.043" v="2345" actId="20577"/>
          <ac:spMkLst>
            <pc:docMk/>
            <pc:sldMk cId="2701068750" sldId="266"/>
            <ac:spMk id="2" creationId="{E444F890-8C13-430C-2A1B-8B84EF1AF974}"/>
          </ac:spMkLst>
        </pc:spChg>
        <pc:spChg chg="del">
          <ac:chgData name="Raymer, Michael L." userId="96c2fb1d-e79c-4ca3-9876-783e98fdd04a" providerId="ADAL" clId="{204D7170-47BA-4517-9275-C4276E2E81D8}" dt="2024-05-20T14:28:57.533" v="2346" actId="478"/>
          <ac:spMkLst>
            <pc:docMk/>
            <pc:sldMk cId="2701068750" sldId="266"/>
            <ac:spMk id="3" creationId="{DDF1E3EF-D16F-CE9D-90FB-19FBDAC155AF}"/>
          </ac:spMkLst>
        </pc:spChg>
        <pc:spChg chg="add mod">
          <ac:chgData name="Raymer, Michael L." userId="96c2fb1d-e79c-4ca3-9876-783e98fdd04a" providerId="ADAL" clId="{204D7170-47BA-4517-9275-C4276E2E81D8}" dt="2024-05-20T14:31:23.552" v="2412" actId="1076"/>
          <ac:spMkLst>
            <pc:docMk/>
            <pc:sldMk cId="2701068750" sldId="266"/>
            <ac:spMk id="7" creationId="{4FF937A5-34CD-F880-9B8A-6331D9875CD0}"/>
          </ac:spMkLst>
        </pc:spChg>
        <pc:spChg chg="add mod">
          <ac:chgData name="Raymer, Michael L." userId="96c2fb1d-e79c-4ca3-9876-783e98fdd04a" providerId="ADAL" clId="{204D7170-47BA-4517-9275-C4276E2E81D8}" dt="2024-05-20T14:31:18.921" v="2411" actId="1076"/>
          <ac:spMkLst>
            <pc:docMk/>
            <pc:sldMk cId="2701068750" sldId="266"/>
            <ac:spMk id="8" creationId="{F0E20E54-D4AA-23CA-0B1B-B9484A581274}"/>
          </ac:spMkLst>
        </pc:spChg>
        <pc:spChg chg="add mod">
          <ac:chgData name="Raymer, Michael L." userId="96c2fb1d-e79c-4ca3-9876-783e98fdd04a" providerId="ADAL" clId="{204D7170-47BA-4517-9275-C4276E2E81D8}" dt="2024-05-20T14:31:43.868" v="2420" actId="207"/>
          <ac:spMkLst>
            <pc:docMk/>
            <pc:sldMk cId="2701068750" sldId="266"/>
            <ac:spMk id="9" creationId="{02E8486A-B7F3-6BE2-B3D0-3FD041D24F65}"/>
          </ac:spMkLst>
        </pc:spChg>
        <pc:spChg chg="add mod">
          <ac:chgData name="Raymer, Michael L." userId="96c2fb1d-e79c-4ca3-9876-783e98fdd04a" providerId="ADAL" clId="{204D7170-47BA-4517-9275-C4276E2E81D8}" dt="2024-05-20T14:31:58.358" v="2424" actId="20577"/>
          <ac:spMkLst>
            <pc:docMk/>
            <pc:sldMk cId="2701068750" sldId="266"/>
            <ac:spMk id="10" creationId="{E1B15783-3C41-0576-92CC-28593657CBC3}"/>
          </ac:spMkLst>
        </pc:spChg>
        <pc:spChg chg="add mod">
          <ac:chgData name="Raymer, Michael L." userId="96c2fb1d-e79c-4ca3-9876-783e98fdd04a" providerId="ADAL" clId="{204D7170-47BA-4517-9275-C4276E2E81D8}" dt="2024-05-20T14:32:15.098" v="2427" actId="1076"/>
          <ac:spMkLst>
            <pc:docMk/>
            <pc:sldMk cId="2701068750" sldId="266"/>
            <ac:spMk id="11" creationId="{8C0B91CB-304A-4CC7-DAAB-95866563D597}"/>
          </ac:spMkLst>
        </pc:spChg>
        <pc:spChg chg="add mod">
          <ac:chgData name="Raymer, Michael L." userId="96c2fb1d-e79c-4ca3-9876-783e98fdd04a" providerId="ADAL" clId="{204D7170-47BA-4517-9275-C4276E2E81D8}" dt="2024-05-20T14:32:30.347" v="2428" actId="571"/>
          <ac:spMkLst>
            <pc:docMk/>
            <pc:sldMk cId="2701068750" sldId="266"/>
            <ac:spMk id="12" creationId="{76F0C9E2-0E8E-95F4-F08A-34FA94D79CA0}"/>
          </ac:spMkLst>
        </pc:spChg>
        <pc:spChg chg="add mod">
          <ac:chgData name="Raymer, Michael L." userId="96c2fb1d-e79c-4ca3-9876-783e98fdd04a" providerId="ADAL" clId="{204D7170-47BA-4517-9275-C4276E2E81D8}" dt="2024-05-20T14:34:23.423" v="2491" actId="404"/>
          <ac:spMkLst>
            <pc:docMk/>
            <pc:sldMk cId="2701068750" sldId="266"/>
            <ac:spMk id="15" creationId="{BED8BF7E-8C7C-E91A-5B5A-BF30B4C8C077}"/>
          </ac:spMkLst>
        </pc:spChg>
        <pc:cxnChg chg="add mod">
          <ac:chgData name="Raymer, Michael L." userId="96c2fb1d-e79c-4ca3-9876-783e98fdd04a" providerId="ADAL" clId="{204D7170-47BA-4517-9275-C4276E2E81D8}" dt="2024-05-20T14:33:03.521" v="2432" actId="208"/>
          <ac:cxnSpMkLst>
            <pc:docMk/>
            <pc:sldMk cId="2701068750" sldId="266"/>
            <ac:cxnSpMk id="14" creationId="{AFDEBA5F-D989-B045-2857-EFB50DA9D182}"/>
          </ac:cxnSpMkLst>
        </pc:cxnChg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685785620" sldId="267"/>
        </pc:sldMkLst>
      </pc:sldChg>
      <pc:sldChg chg="addSp delSp modSp new mod">
        <pc:chgData name="Raymer, Michael L." userId="96c2fb1d-e79c-4ca3-9876-783e98fdd04a" providerId="ADAL" clId="{204D7170-47BA-4517-9275-C4276E2E81D8}" dt="2024-05-20T19:48:33.697" v="4470" actId="1035"/>
        <pc:sldMkLst>
          <pc:docMk/>
          <pc:sldMk cId="1741871413" sldId="267"/>
        </pc:sldMkLst>
        <pc:spChg chg="mod">
          <ac:chgData name="Raymer, Michael L." userId="96c2fb1d-e79c-4ca3-9876-783e98fdd04a" providerId="ADAL" clId="{204D7170-47BA-4517-9275-C4276E2E81D8}" dt="2024-05-20T14:35:24.253" v="2510" actId="20577"/>
          <ac:spMkLst>
            <pc:docMk/>
            <pc:sldMk cId="1741871413" sldId="267"/>
            <ac:spMk id="2" creationId="{F946EB93-C258-BA51-A954-41DEF2E26B89}"/>
          </ac:spMkLst>
        </pc:spChg>
        <pc:spChg chg="del">
          <ac:chgData name="Raymer, Michael L." userId="96c2fb1d-e79c-4ca3-9876-783e98fdd04a" providerId="ADAL" clId="{204D7170-47BA-4517-9275-C4276E2E81D8}" dt="2024-05-20T14:35:43.891" v="2511" actId="478"/>
          <ac:spMkLst>
            <pc:docMk/>
            <pc:sldMk cId="1741871413" sldId="267"/>
            <ac:spMk id="3" creationId="{BBF172EC-5026-DD0A-D091-1E098A6B34C2}"/>
          </ac:spMkLst>
        </pc:spChg>
        <pc:spChg chg="add mod">
          <ac:chgData name="Raymer, Michael L." userId="96c2fb1d-e79c-4ca3-9876-783e98fdd04a" providerId="ADAL" clId="{204D7170-47BA-4517-9275-C4276E2E81D8}" dt="2024-05-20T19:48:33.697" v="4470" actId="1035"/>
          <ac:spMkLst>
            <pc:docMk/>
            <pc:sldMk cId="1741871413" sldId="267"/>
            <ac:spMk id="6" creationId="{A4F845B4-192A-8C90-079B-95EB43B4DA6A}"/>
          </ac:spMkLst>
        </pc:spChg>
      </pc:sldChg>
      <pc:sldChg chg="modSp new mod">
        <pc:chgData name="Raymer, Michael L." userId="96c2fb1d-e79c-4ca3-9876-783e98fdd04a" providerId="ADAL" clId="{204D7170-47BA-4517-9275-C4276E2E81D8}" dt="2024-05-20T14:46:24.256" v="3103" actId="20577"/>
        <pc:sldMkLst>
          <pc:docMk/>
          <pc:sldMk cId="2583177216" sldId="268"/>
        </pc:sldMkLst>
        <pc:spChg chg="mod">
          <ac:chgData name="Raymer, Michael L." userId="96c2fb1d-e79c-4ca3-9876-783e98fdd04a" providerId="ADAL" clId="{204D7170-47BA-4517-9275-C4276E2E81D8}" dt="2024-05-20T14:41:25.699" v="2871" actId="20577"/>
          <ac:spMkLst>
            <pc:docMk/>
            <pc:sldMk cId="2583177216" sldId="268"/>
            <ac:spMk id="2" creationId="{D258BB58-029B-BF1E-CCEB-D86EF7E97892}"/>
          </ac:spMkLst>
        </pc:spChg>
        <pc:spChg chg="mod">
          <ac:chgData name="Raymer, Michael L." userId="96c2fb1d-e79c-4ca3-9876-783e98fdd04a" providerId="ADAL" clId="{204D7170-47BA-4517-9275-C4276E2E81D8}" dt="2024-05-20T14:46:24.256" v="3103" actId="20577"/>
          <ac:spMkLst>
            <pc:docMk/>
            <pc:sldMk cId="2583177216" sldId="268"/>
            <ac:spMk id="3" creationId="{0EA17DC2-195B-612D-E750-1920DEBCAE76}"/>
          </ac:spMkLst>
        </pc:spChg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610835644" sldId="268"/>
        </pc:sldMkLst>
      </pc:sldChg>
      <pc:sldChg chg="addSp delSp modSp new mod">
        <pc:chgData name="Raymer, Michael L." userId="96c2fb1d-e79c-4ca3-9876-783e98fdd04a" providerId="ADAL" clId="{204D7170-47BA-4517-9275-C4276E2E81D8}" dt="2024-05-20T17:02:05.239" v="3149" actId="1035"/>
        <pc:sldMkLst>
          <pc:docMk/>
          <pc:sldMk cId="1912102880" sldId="269"/>
        </pc:sldMkLst>
        <pc:spChg chg="mod">
          <ac:chgData name="Raymer, Michael L." userId="96c2fb1d-e79c-4ca3-9876-783e98fdd04a" providerId="ADAL" clId="{204D7170-47BA-4517-9275-C4276E2E81D8}" dt="2024-05-20T14:47:13.901" v="3124" actId="20577"/>
          <ac:spMkLst>
            <pc:docMk/>
            <pc:sldMk cId="1912102880" sldId="269"/>
            <ac:spMk id="2" creationId="{493DD18F-894E-CB37-816C-62CA87E11523}"/>
          </ac:spMkLst>
        </pc:spChg>
        <pc:spChg chg="del">
          <ac:chgData name="Raymer, Michael L." userId="96c2fb1d-e79c-4ca3-9876-783e98fdd04a" providerId="ADAL" clId="{204D7170-47BA-4517-9275-C4276E2E81D8}" dt="2024-05-20T14:47:16.495" v="3125" actId="478"/>
          <ac:spMkLst>
            <pc:docMk/>
            <pc:sldMk cId="1912102880" sldId="269"/>
            <ac:spMk id="3" creationId="{C7AA1A34-DCE3-E0D5-1DF0-E60B22E90A3D}"/>
          </ac:spMkLst>
        </pc:spChg>
        <pc:picChg chg="add mod">
          <ac:chgData name="Raymer, Michael L." userId="96c2fb1d-e79c-4ca3-9876-783e98fdd04a" providerId="ADAL" clId="{204D7170-47BA-4517-9275-C4276E2E81D8}" dt="2024-05-20T17:01:53.555" v="3145" actId="1440"/>
          <ac:picMkLst>
            <pc:docMk/>
            <pc:sldMk cId="1912102880" sldId="269"/>
            <ac:picMk id="7" creationId="{FF3F381A-DF89-4887-8F54-43EB25333F06}"/>
          </ac:picMkLst>
        </pc:picChg>
        <pc:picChg chg="add del">
          <ac:chgData name="Raymer, Michael L." userId="96c2fb1d-e79c-4ca3-9876-783e98fdd04a" providerId="ADAL" clId="{204D7170-47BA-4517-9275-C4276E2E81D8}" dt="2024-05-20T14:50:54.243" v="3131" actId="22"/>
          <ac:picMkLst>
            <pc:docMk/>
            <pc:sldMk cId="1912102880" sldId="269"/>
            <ac:picMk id="9" creationId="{1F03773F-B608-AC0D-047A-B4926B4A5659}"/>
          </ac:picMkLst>
        </pc:picChg>
        <pc:picChg chg="add mod modCrop">
          <ac:chgData name="Raymer, Michael L." userId="96c2fb1d-e79c-4ca3-9876-783e98fdd04a" providerId="ADAL" clId="{204D7170-47BA-4517-9275-C4276E2E81D8}" dt="2024-05-20T17:02:05.239" v="3149" actId="1035"/>
          <ac:picMkLst>
            <pc:docMk/>
            <pc:sldMk cId="1912102880" sldId="269"/>
            <ac:picMk id="11" creationId="{B2787F55-D403-EB22-5B79-801465B6A2D7}"/>
          </ac:picMkLst>
        </pc:picChg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3204698711" sldId="270"/>
        </pc:sldMkLst>
      </pc:sldChg>
      <pc:sldChg chg="modSp new mod">
        <pc:chgData name="Raymer, Michael L." userId="96c2fb1d-e79c-4ca3-9876-783e98fdd04a" providerId="ADAL" clId="{204D7170-47BA-4517-9275-C4276E2E81D8}" dt="2024-05-20T19:26:15.254" v="3981" actId="115"/>
        <pc:sldMkLst>
          <pc:docMk/>
          <pc:sldMk cId="4204041421" sldId="270"/>
        </pc:sldMkLst>
        <pc:spChg chg="mod">
          <ac:chgData name="Raymer, Michael L." userId="96c2fb1d-e79c-4ca3-9876-783e98fdd04a" providerId="ADAL" clId="{204D7170-47BA-4517-9275-C4276E2E81D8}" dt="2024-05-20T19:24:42.212" v="3653" actId="20577"/>
          <ac:spMkLst>
            <pc:docMk/>
            <pc:sldMk cId="4204041421" sldId="270"/>
            <ac:spMk id="2" creationId="{CE8AD096-CB49-3367-5AF3-1CDF2BF8274C}"/>
          </ac:spMkLst>
        </pc:spChg>
        <pc:spChg chg="mod">
          <ac:chgData name="Raymer, Michael L." userId="96c2fb1d-e79c-4ca3-9876-783e98fdd04a" providerId="ADAL" clId="{204D7170-47BA-4517-9275-C4276E2E81D8}" dt="2024-05-20T19:26:15.254" v="3981" actId="115"/>
          <ac:spMkLst>
            <pc:docMk/>
            <pc:sldMk cId="4204041421" sldId="270"/>
            <ac:spMk id="3" creationId="{EB2BB7C1-B06A-7429-F771-22E86B805212}"/>
          </ac:spMkLst>
        </pc:spChg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612024063" sldId="271"/>
        </pc:sldMkLst>
      </pc:sldChg>
      <pc:sldChg chg="modSp add mod">
        <pc:chgData name="Raymer, Michael L." userId="96c2fb1d-e79c-4ca3-9876-783e98fdd04a" providerId="ADAL" clId="{204D7170-47BA-4517-9275-C4276E2E81D8}" dt="2024-05-20T19:49:19.306" v="4472" actId="14100"/>
        <pc:sldMkLst>
          <pc:docMk/>
          <pc:sldMk cId="2120711640" sldId="271"/>
        </pc:sldMkLst>
        <pc:spChg chg="mod">
          <ac:chgData name="Raymer, Michael L." userId="96c2fb1d-e79c-4ca3-9876-783e98fdd04a" providerId="ADAL" clId="{204D7170-47BA-4517-9275-C4276E2E81D8}" dt="2024-05-20T19:13:37.731" v="3228" actId="20577"/>
          <ac:spMkLst>
            <pc:docMk/>
            <pc:sldMk cId="2120711640" sldId="271"/>
            <ac:spMk id="2" creationId="{E444F890-8C13-430C-2A1B-8B84EF1AF974}"/>
          </ac:spMkLst>
        </pc:spChg>
        <pc:spChg chg="mod">
          <ac:chgData name="Raymer, Michael L." userId="96c2fb1d-e79c-4ca3-9876-783e98fdd04a" providerId="ADAL" clId="{204D7170-47BA-4517-9275-C4276E2E81D8}" dt="2024-05-20T19:49:19.306" v="4472" actId="14100"/>
          <ac:spMkLst>
            <pc:docMk/>
            <pc:sldMk cId="2120711640" sldId="271"/>
            <ac:spMk id="15" creationId="{BED8BF7E-8C7C-E91A-5B5A-BF30B4C8C077}"/>
          </ac:spMkLst>
        </pc:spChg>
      </pc:sldChg>
      <pc:sldChg chg="addSp delSp modSp new mod">
        <pc:chgData name="Raymer, Michael L." userId="96c2fb1d-e79c-4ca3-9876-783e98fdd04a" providerId="ADAL" clId="{204D7170-47BA-4517-9275-C4276E2E81D8}" dt="2024-05-20T19:24:25.585" v="3641" actId="20577"/>
        <pc:sldMkLst>
          <pc:docMk/>
          <pc:sldMk cId="2232996963" sldId="272"/>
        </pc:sldMkLst>
        <pc:spChg chg="mod">
          <ac:chgData name="Raymer, Michael L." userId="96c2fb1d-e79c-4ca3-9876-783e98fdd04a" providerId="ADAL" clId="{204D7170-47BA-4517-9275-C4276E2E81D8}" dt="2024-05-20T19:14:39.306" v="3349" actId="20577"/>
          <ac:spMkLst>
            <pc:docMk/>
            <pc:sldMk cId="2232996963" sldId="272"/>
            <ac:spMk id="2" creationId="{CC00EF73-F5E4-AE3B-D011-F42ACAB84A91}"/>
          </ac:spMkLst>
        </pc:spChg>
        <pc:spChg chg="mod">
          <ac:chgData name="Raymer, Michael L." userId="96c2fb1d-e79c-4ca3-9876-783e98fdd04a" providerId="ADAL" clId="{204D7170-47BA-4517-9275-C4276E2E81D8}" dt="2024-05-20T19:24:25.585" v="3641" actId="20577"/>
          <ac:spMkLst>
            <pc:docMk/>
            <pc:sldMk cId="2232996963" sldId="272"/>
            <ac:spMk id="3" creationId="{0D8932D4-0BD9-4430-385B-D8DEC80009BC}"/>
          </ac:spMkLst>
        </pc:spChg>
        <pc:spChg chg="add mod">
          <ac:chgData name="Raymer, Michael L." userId="96c2fb1d-e79c-4ca3-9876-783e98fdd04a" providerId="ADAL" clId="{204D7170-47BA-4517-9275-C4276E2E81D8}" dt="2024-05-20T19:23:05.934" v="3630" actId="207"/>
          <ac:spMkLst>
            <pc:docMk/>
            <pc:sldMk cId="2232996963" sldId="272"/>
            <ac:spMk id="6" creationId="{570EAACC-3350-51F1-C9BB-6C8D32756E5D}"/>
          </ac:spMkLst>
        </pc:spChg>
        <pc:spChg chg="add mod">
          <ac:chgData name="Raymer, Michael L." userId="96c2fb1d-e79c-4ca3-9876-783e98fdd04a" providerId="ADAL" clId="{204D7170-47BA-4517-9275-C4276E2E81D8}" dt="2024-05-20T19:23:22.722" v="3633" actId="207"/>
          <ac:spMkLst>
            <pc:docMk/>
            <pc:sldMk cId="2232996963" sldId="272"/>
            <ac:spMk id="7" creationId="{28771854-AC07-82F3-5FAF-88811E63AD39}"/>
          </ac:spMkLst>
        </pc:spChg>
        <pc:spChg chg="add mod">
          <ac:chgData name="Raymer, Michael L." userId="96c2fb1d-e79c-4ca3-9876-783e98fdd04a" providerId="ADAL" clId="{204D7170-47BA-4517-9275-C4276E2E81D8}" dt="2024-05-20T19:24:01.087" v="3639" actId="113"/>
          <ac:spMkLst>
            <pc:docMk/>
            <pc:sldMk cId="2232996963" sldId="272"/>
            <ac:spMk id="11" creationId="{20AE85BE-6B09-79B4-471C-5E04E2DE9CEC}"/>
          </ac:spMkLst>
        </pc:spChg>
        <pc:spChg chg="add mod">
          <ac:chgData name="Raymer, Michael L." userId="96c2fb1d-e79c-4ca3-9876-783e98fdd04a" providerId="ADAL" clId="{204D7170-47BA-4517-9275-C4276E2E81D8}" dt="2024-05-20T19:23:14.871" v="3632" actId="113"/>
          <ac:spMkLst>
            <pc:docMk/>
            <pc:sldMk cId="2232996963" sldId="272"/>
            <ac:spMk id="12" creationId="{F28B37D6-8C32-C901-596E-1D21530BF721}"/>
          </ac:spMkLst>
        </pc:spChg>
        <pc:spChg chg="add mod">
          <ac:chgData name="Raymer, Michael L." userId="96c2fb1d-e79c-4ca3-9876-783e98fdd04a" providerId="ADAL" clId="{204D7170-47BA-4517-9275-C4276E2E81D8}" dt="2024-05-20T19:24:16.298" v="3640" actId="20577"/>
          <ac:spMkLst>
            <pc:docMk/>
            <pc:sldMk cId="2232996963" sldId="272"/>
            <ac:spMk id="20" creationId="{0420162E-7D9A-A6CB-E845-E450072EA745}"/>
          </ac:spMkLst>
        </pc:spChg>
        <pc:inkChg chg="add mod">
          <ac:chgData name="Raymer, Michael L." userId="96c2fb1d-e79c-4ca3-9876-783e98fdd04a" providerId="ADAL" clId="{204D7170-47BA-4517-9275-C4276E2E81D8}" dt="2024-05-20T19:23:52.452" v="3637" actId="208"/>
          <ac:inkMkLst>
            <pc:docMk/>
            <pc:sldMk cId="2232996963" sldId="272"/>
            <ac:inkMk id="8" creationId="{F9C1D4C5-8BCD-890B-64ED-AA5BDEC2D6AB}"/>
          </ac:inkMkLst>
        </pc:inkChg>
        <pc:inkChg chg="add mod">
          <ac:chgData name="Raymer, Michael L." userId="96c2fb1d-e79c-4ca3-9876-783e98fdd04a" providerId="ADAL" clId="{204D7170-47BA-4517-9275-C4276E2E81D8}" dt="2024-05-20T19:23:47.300" v="3636" actId="208"/>
          <ac:inkMkLst>
            <pc:docMk/>
            <pc:sldMk cId="2232996963" sldId="272"/>
            <ac:inkMk id="10" creationId="{E7066EAE-F825-C94E-5EBB-3F7CD84DDC68}"/>
          </ac:inkMkLst>
        </pc:inkChg>
        <pc:cxnChg chg="add del mod">
          <ac:chgData name="Raymer, Michael L." userId="96c2fb1d-e79c-4ca3-9876-783e98fdd04a" providerId="ADAL" clId="{204D7170-47BA-4517-9275-C4276E2E81D8}" dt="2024-05-20T19:21:53.924" v="3584" actId="478"/>
          <ac:cxnSpMkLst>
            <pc:docMk/>
            <pc:sldMk cId="2232996963" sldId="272"/>
            <ac:cxnSpMk id="9" creationId="{549FF24D-7AC4-3C0B-A81E-D8268AFEA5CE}"/>
          </ac:cxnSpMkLst>
        </pc:cxnChg>
        <pc:cxnChg chg="add del">
          <ac:chgData name="Raymer, Michael L." userId="96c2fb1d-e79c-4ca3-9876-783e98fdd04a" providerId="ADAL" clId="{204D7170-47BA-4517-9275-C4276E2E81D8}" dt="2024-05-20T19:21:43.780" v="3582" actId="478"/>
          <ac:cxnSpMkLst>
            <pc:docMk/>
            <pc:sldMk cId="2232996963" sldId="272"/>
            <ac:cxnSpMk id="16" creationId="{880EB524-60BA-C283-2194-6CC6E9778D5D}"/>
          </ac:cxnSpMkLst>
        </pc:cxnChg>
        <pc:cxnChg chg="add mod">
          <ac:chgData name="Raymer, Michael L." userId="96c2fb1d-e79c-4ca3-9876-783e98fdd04a" providerId="ADAL" clId="{204D7170-47BA-4517-9275-C4276E2E81D8}" dt="2024-05-20T19:22:03.709" v="3586" actId="17032"/>
          <ac:cxnSpMkLst>
            <pc:docMk/>
            <pc:sldMk cId="2232996963" sldId="272"/>
            <ac:cxnSpMk id="19" creationId="{12D02A84-2B62-E844-7D23-4FE7312E43B8}"/>
          </ac:cxnSpMkLst>
        </pc:cxnChg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281815750" sldId="272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1867786542" sldId="273"/>
        </pc:sldMkLst>
      </pc:sldChg>
      <pc:sldChg chg="addSp delSp modSp new mod modNotesTx">
        <pc:chgData name="Raymer, Michael L." userId="96c2fb1d-e79c-4ca3-9876-783e98fdd04a" providerId="ADAL" clId="{204D7170-47BA-4517-9275-C4276E2E81D8}" dt="2024-05-20T19:38:51.035" v="4293" actId="20577"/>
        <pc:sldMkLst>
          <pc:docMk/>
          <pc:sldMk cId="4037926141" sldId="273"/>
        </pc:sldMkLst>
        <pc:spChg chg="mod">
          <ac:chgData name="Raymer, Michael L." userId="96c2fb1d-e79c-4ca3-9876-783e98fdd04a" providerId="ADAL" clId="{204D7170-47BA-4517-9275-C4276E2E81D8}" dt="2024-05-20T19:26:44.770" v="4004" actId="20577"/>
          <ac:spMkLst>
            <pc:docMk/>
            <pc:sldMk cId="4037926141" sldId="273"/>
            <ac:spMk id="2" creationId="{D87FD1E8-AC46-4A15-8F22-15DA5447C932}"/>
          </ac:spMkLst>
        </pc:spChg>
        <pc:spChg chg="del">
          <ac:chgData name="Raymer, Michael L." userId="96c2fb1d-e79c-4ca3-9876-783e98fdd04a" providerId="ADAL" clId="{204D7170-47BA-4517-9275-C4276E2E81D8}" dt="2024-05-20T19:27:13.888" v="4005" actId="478"/>
          <ac:spMkLst>
            <pc:docMk/>
            <pc:sldMk cId="4037926141" sldId="273"/>
            <ac:spMk id="3" creationId="{CFFD9642-DF02-7970-7DA4-401C21401E69}"/>
          </ac:spMkLst>
        </pc:spChg>
        <pc:spChg chg="add del mod">
          <ac:chgData name="Raymer, Michael L." userId="96c2fb1d-e79c-4ca3-9876-783e98fdd04a" providerId="ADAL" clId="{204D7170-47BA-4517-9275-C4276E2E81D8}" dt="2024-05-20T19:28:01.160" v="4018" actId="478"/>
          <ac:spMkLst>
            <pc:docMk/>
            <pc:sldMk cId="4037926141" sldId="273"/>
            <ac:spMk id="7" creationId="{4E83A8CF-524F-446C-AEA9-2FFB3BC55868}"/>
          </ac:spMkLst>
        </pc:spChg>
        <pc:spChg chg="add mod">
          <ac:chgData name="Raymer, Michael L." userId="96c2fb1d-e79c-4ca3-9876-783e98fdd04a" providerId="ADAL" clId="{204D7170-47BA-4517-9275-C4276E2E81D8}" dt="2024-05-20T19:33:49.946" v="4147" actId="207"/>
          <ac:spMkLst>
            <pc:docMk/>
            <pc:sldMk cId="4037926141" sldId="273"/>
            <ac:spMk id="9" creationId="{C11422F9-7268-1BFF-98DE-36EE740570BC}"/>
          </ac:spMkLst>
        </pc:spChg>
        <pc:spChg chg="add mod">
          <ac:chgData name="Raymer, Michael L." userId="96c2fb1d-e79c-4ca3-9876-783e98fdd04a" providerId="ADAL" clId="{204D7170-47BA-4517-9275-C4276E2E81D8}" dt="2024-05-20T19:32:47.827" v="4104" actId="255"/>
          <ac:spMkLst>
            <pc:docMk/>
            <pc:sldMk cId="4037926141" sldId="273"/>
            <ac:spMk id="10" creationId="{2A6279D2-D503-39E4-F749-04505563C890}"/>
          </ac:spMkLst>
        </pc:spChg>
        <pc:spChg chg="add mod">
          <ac:chgData name="Raymer, Michael L." userId="96c2fb1d-e79c-4ca3-9876-783e98fdd04a" providerId="ADAL" clId="{204D7170-47BA-4517-9275-C4276E2E81D8}" dt="2024-05-20T19:32:47.827" v="4104" actId="255"/>
          <ac:spMkLst>
            <pc:docMk/>
            <pc:sldMk cId="4037926141" sldId="273"/>
            <ac:spMk id="11" creationId="{B4A60532-39F1-CEAC-BFC9-AA4F7C64CB4E}"/>
          </ac:spMkLst>
        </pc:spChg>
        <pc:spChg chg="add mod">
          <ac:chgData name="Raymer, Michael L." userId="96c2fb1d-e79c-4ca3-9876-783e98fdd04a" providerId="ADAL" clId="{204D7170-47BA-4517-9275-C4276E2E81D8}" dt="2024-05-20T19:32:47.827" v="4104" actId="255"/>
          <ac:spMkLst>
            <pc:docMk/>
            <pc:sldMk cId="4037926141" sldId="273"/>
            <ac:spMk id="12" creationId="{1EDBC413-A321-70D9-599D-B6699A1C532B}"/>
          </ac:spMkLst>
        </pc:spChg>
        <pc:spChg chg="add mod">
          <ac:chgData name="Raymer, Michael L." userId="96c2fb1d-e79c-4ca3-9876-783e98fdd04a" providerId="ADAL" clId="{204D7170-47BA-4517-9275-C4276E2E81D8}" dt="2024-05-20T19:35:16.186" v="4178" actId="207"/>
          <ac:spMkLst>
            <pc:docMk/>
            <pc:sldMk cId="4037926141" sldId="273"/>
            <ac:spMk id="13" creationId="{B2E62D8E-E160-15F5-22E0-18D36557939B}"/>
          </ac:spMkLst>
        </pc:spChg>
        <pc:spChg chg="add mod">
          <ac:chgData name="Raymer, Michael L." userId="96c2fb1d-e79c-4ca3-9876-783e98fdd04a" providerId="ADAL" clId="{204D7170-47BA-4517-9275-C4276E2E81D8}" dt="2024-05-20T19:35:16.186" v="4178" actId="207"/>
          <ac:spMkLst>
            <pc:docMk/>
            <pc:sldMk cId="4037926141" sldId="273"/>
            <ac:spMk id="14" creationId="{56D9062A-80A7-33F6-CA56-E696DAF60E67}"/>
          </ac:spMkLst>
        </pc:spChg>
        <pc:spChg chg="add mod">
          <ac:chgData name="Raymer, Michael L." userId="96c2fb1d-e79c-4ca3-9876-783e98fdd04a" providerId="ADAL" clId="{204D7170-47BA-4517-9275-C4276E2E81D8}" dt="2024-05-20T19:35:16.186" v="4178" actId="207"/>
          <ac:spMkLst>
            <pc:docMk/>
            <pc:sldMk cId="4037926141" sldId="273"/>
            <ac:spMk id="15" creationId="{8FE8C3BC-2E63-D18B-F4E5-9A143BA1DA24}"/>
          </ac:spMkLst>
        </pc:spChg>
        <pc:spChg chg="add mod">
          <ac:chgData name="Raymer, Michael L." userId="96c2fb1d-e79c-4ca3-9876-783e98fdd04a" providerId="ADAL" clId="{204D7170-47BA-4517-9275-C4276E2E81D8}" dt="2024-05-20T19:36:47.312" v="4221" actId="207"/>
          <ac:spMkLst>
            <pc:docMk/>
            <pc:sldMk cId="4037926141" sldId="273"/>
            <ac:spMk id="16" creationId="{C1AE3BED-D9BA-F85A-088E-FA836A879F40}"/>
          </ac:spMkLst>
        </pc:spChg>
        <pc:spChg chg="add mod">
          <ac:chgData name="Raymer, Michael L." userId="96c2fb1d-e79c-4ca3-9876-783e98fdd04a" providerId="ADAL" clId="{204D7170-47BA-4517-9275-C4276E2E81D8}" dt="2024-05-20T19:36:47.312" v="4221" actId="207"/>
          <ac:spMkLst>
            <pc:docMk/>
            <pc:sldMk cId="4037926141" sldId="273"/>
            <ac:spMk id="17" creationId="{D7E3D708-09B2-DA51-343E-9736CB30B357}"/>
          </ac:spMkLst>
        </pc:spChg>
        <pc:spChg chg="add mod">
          <ac:chgData name="Raymer, Michael L." userId="96c2fb1d-e79c-4ca3-9876-783e98fdd04a" providerId="ADAL" clId="{204D7170-47BA-4517-9275-C4276E2E81D8}" dt="2024-05-20T19:36:47.312" v="4221" actId="207"/>
          <ac:spMkLst>
            <pc:docMk/>
            <pc:sldMk cId="4037926141" sldId="273"/>
            <ac:spMk id="18" creationId="{AF9E0EC3-028F-47DF-C388-78251D63F757}"/>
          </ac:spMkLst>
        </pc:spChg>
        <pc:spChg chg="add mod">
          <ac:chgData name="Raymer, Michael L." userId="96c2fb1d-e79c-4ca3-9876-783e98fdd04a" providerId="ADAL" clId="{204D7170-47BA-4517-9275-C4276E2E81D8}" dt="2024-05-20T19:37:53.572" v="4262" actId="207"/>
          <ac:spMkLst>
            <pc:docMk/>
            <pc:sldMk cId="4037926141" sldId="273"/>
            <ac:spMk id="19" creationId="{FDE08988-2FF1-33B2-3C66-9C57E34F6B0D}"/>
          </ac:spMkLst>
        </pc:spChg>
        <pc:spChg chg="add mod">
          <ac:chgData name="Raymer, Michael L." userId="96c2fb1d-e79c-4ca3-9876-783e98fdd04a" providerId="ADAL" clId="{204D7170-47BA-4517-9275-C4276E2E81D8}" dt="2024-05-20T19:37:53.572" v="4262" actId="207"/>
          <ac:spMkLst>
            <pc:docMk/>
            <pc:sldMk cId="4037926141" sldId="273"/>
            <ac:spMk id="20" creationId="{5B412AAD-1426-F246-DD23-3ECBC38BF6B6}"/>
          </ac:spMkLst>
        </pc:spChg>
        <pc:spChg chg="add mod">
          <ac:chgData name="Raymer, Michael L." userId="96c2fb1d-e79c-4ca3-9876-783e98fdd04a" providerId="ADAL" clId="{204D7170-47BA-4517-9275-C4276E2E81D8}" dt="2024-05-20T19:37:53.572" v="4262" actId="207"/>
          <ac:spMkLst>
            <pc:docMk/>
            <pc:sldMk cId="4037926141" sldId="273"/>
            <ac:spMk id="21" creationId="{D60733B9-8B71-87B6-9568-F1C9061B65CF}"/>
          </ac:spMkLst>
        </pc:spChg>
        <pc:spChg chg="add mod">
          <ac:chgData name="Raymer, Michael L." userId="96c2fb1d-e79c-4ca3-9876-783e98fdd04a" providerId="ADAL" clId="{204D7170-47BA-4517-9275-C4276E2E81D8}" dt="2024-05-20T19:32:47.827" v="4104" actId="255"/>
          <ac:spMkLst>
            <pc:docMk/>
            <pc:sldMk cId="4037926141" sldId="273"/>
            <ac:spMk id="22" creationId="{9E5CF17E-E2F3-40A8-9F1C-4C7DB5185000}"/>
          </ac:spMkLst>
        </pc:spChg>
        <pc:spChg chg="add mod">
          <ac:chgData name="Raymer, Michael L." userId="96c2fb1d-e79c-4ca3-9876-783e98fdd04a" providerId="ADAL" clId="{204D7170-47BA-4517-9275-C4276E2E81D8}" dt="2024-05-20T19:34:46.657" v="4158" actId="121"/>
          <ac:spMkLst>
            <pc:docMk/>
            <pc:sldMk cId="4037926141" sldId="273"/>
            <ac:spMk id="23" creationId="{3E5AD773-48BB-17AF-9EE0-8BD795A79E9A}"/>
          </ac:spMkLst>
        </pc:spChg>
        <pc:spChg chg="add mod">
          <ac:chgData name="Raymer, Michael L." userId="96c2fb1d-e79c-4ca3-9876-783e98fdd04a" providerId="ADAL" clId="{204D7170-47BA-4517-9275-C4276E2E81D8}" dt="2024-05-20T19:36:35.009" v="4220" actId="1035"/>
          <ac:spMkLst>
            <pc:docMk/>
            <pc:sldMk cId="4037926141" sldId="273"/>
            <ac:spMk id="24" creationId="{E8070757-F914-02D2-C3AA-E2622650351A}"/>
          </ac:spMkLst>
        </pc:spChg>
        <pc:spChg chg="add mod">
          <ac:chgData name="Raymer, Michael L." userId="96c2fb1d-e79c-4ca3-9876-783e98fdd04a" providerId="ADAL" clId="{204D7170-47BA-4517-9275-C4276E2E81D8}" dt="2024-05-20T19:36:35.009" v="4220" actId="1035"/>
          <ac:spMkLst>
            <pc:docMk/>
            <pc:sldMk cId="4037926141" sldId="273"/>
            <ac:spMk id="25" creationId="{36008D8F-B0E7-5A27-AE39-E1B61DE9776F}"/>
          </ac:spMkLst>
        </pc:spChg>
        <pc:spChg chg="add mod">
          <ac:chgData name="Raymer, Michael L." userId="96c2fb1d-e79c-4ca3-9876-783e98fdd04a" providerId="ADAL" clId="{204D7170-47BA-4517-9275-C4276E2E81D8}" dt="2024-05-20T19:36:55.420" v="4222" actId="208"/>
          <ac:spMkLst>
            <pc:docMk/>
            <pc:sldMk cId="4037926141" sldId="273"/>
            <ac:spMk id="26" creationId="{E22B2D3C-4F85-1D33-AA31-F3D21F6E9B9F}"/>
          </ac:spMkLst>
        </pc:spChg>
        <pc:spChg chg="add mod">
          <ac:chgData name="Raymer, Michael L." userId="96c2fb1d-e79c-4ca3-9876-783e98fdd04a" providerId="ADAL" clId="{204D7170-47BA-4517-9275-C4276E2E81D8}" dt="2024-05-20T19:36:59.393" v="4225" actId="20577"/>
          <ac:spMkLst>
            <pc:docMk/>
            <pc:sldMk cId="4037926141" sldId="273"/>
            <ac:spMk id="27" creationId="{38BB5995-78C2-5F72-3DB8-24550EF4701A}"/>
          </ac:spMkLst>
        </pc:spChg>
        <pc:spChg chg="add mod">
          <ac:chgData name="Raymer, Michael L." userId="96c2fb1d-e79c-4ca3-9876-783e98fdd04a" providerId="ADAL" clId="{204D7170-47BA-4517-9275-C4276E2E81D8}" dt="2024-05-20T19:38:04.582" v="4264" actId="208"/>
          <ac:spMkLst>
            <pc:docMk/>
            <pc:sldMk cId="4037926141" sldId="273"/>
            <ac:spMk id="28" creationId="{D8330865-C80F-3472-F5FA-6ADDB2540AFC}"/>
          </ac:spMkLst>
        </pc:spChg>
        <pc:spChg chg="add mod">
          <ac:chgData name="Raymer, Michael L." userId="96c2fb1d-e79c-4ca3-9876-783e98fdd04a" providerId="ADAL" clId="{204D7170-47BA-4517-9275-C4276E2E81D8}" dt="2024-05-20T19:38:10.120" v="4265" actId="20577"/>
          <ac:spMkLst>
            <pc:docMk/>
            <pc:sldMk cId="4037926141" sldId="273"/>
            <ac:spMk id="29" creationId="{D31A44A4-18A5-A367-E911-FA2C448ADD13}"/>
          </ac:spMkLst>
        </pc:spChg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1310217889" sldId="274"/>
        </pc:sldMkLst>
      </pc:sldChg>
      <pc:sldChg chg="addSp delSp modSp new mod ord modNotesTx">
        <pc:chgData name="Raymer, Michael L." userId="96c2fb1d-e79c-4ca3-9876-783e98fdd04a" providerId="ADAL" clId="{204D7170-47BA-4517-9275-C4276E2E81D8}" dt="2024-05-20T19:57:53.301" v="4801" actId="20577"/>
        <pc:sldMkLst>
          <pc:docMk/>
          <pc:sldMk cId="3741517612" sldId="274"/>
        </pc:sldMkLst>
        <pc:spChg chg="mod">
          <ac:chgData name="Raymer, Michael L." userId="96c2fb1d-e79c-4ca3-9876-783e98fdd04a" providerId="ADAL" clId="{204D7170-47BA-4517-9275-C4276E2E81D8}" dt="2024-05-20T19:50:30.436" v="4519" actId="20577"/>
          <ac:spMkLst>
            <pc:docMk/>
            <pc:sldMk cId="3741517612" sldId="274"/>
            <ac:spMk id="2" creationId="{FB0EBEEE-308B-5141-37C3-FD7818E042CD}"/>
          </ac:spMkLst>
        </pc:spChg>
        <pc:spChg chg="del">
          <ac:chgData name="Raymer, Michael L." userId="96c2fb1d-e79c-4ca3-9876-783e98fdd04a" providerId="ADAL" clId="{204D7170-47BA-4517-9275-C4276E2E81D8}" dt="2024-05-20T19:54:00.940" v="4520" actId="478"/>
          <ac:spMkLst>
            <pc:docMk/>
            <pc:sldMk cId="3741517612" sldId="274"/>
            <ac:spMk id="3" creationId="{A80CD0EC-5FDB-1FBF-8E2A-A3C306127C5D}"/>
          </ac:spMkLst>
        </pc:spChg>
        <pc:spChg chg="add mod">
          <ac:chgData name="Raymer, Michael L." userId="96c2fb1d-e79c-4ca3-9876-783e98fdd04a" providerId="ADAL" clId="{204D7170-47BA-4517-9275-C4276E2E81D8}" dt="2024-05-20T19:56:22.129" v="4559" actId="403"/>
          <ac:spMkLst>
            <pc:docMk/>
            <pc:sldMk cId="3741517612" sldId="274"/>
            <ac:spMk id="7" creationId="{7162D6AE-20CC-52A9-5567-292C82AACA3B}"/>
          </ac:spMkLst>
        </pc:spChg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160374840" sldId="275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90810320" sldId="276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1885126947" sldId="277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1490393493" sldId="278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889232008" sldId="279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691450971" sldId="280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3924944135" sldId="282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604036607" sldId="283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3929657406" sldId="284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1669647860" sldId="285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708797500" sldId="287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170741817" sldId="288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3583595505" sldId="289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55731807" sldId="290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296937998" sldId="291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1171133470" sldId="292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1946935735" sldId="293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437916281" sldId="294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292795053" sldId="295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481087743" sldId="296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1646416652" sldId="297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427138627" sldId="298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1454488848" sldId="299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209466520" sldId="300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926393532" sldId="301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4224724142" sldId="302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854677450" sldId="303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308846528" sldId="304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2627123912" sldId="305"/>
        </pc:sldMkLst>
      </pc:sldChg>
      <pc:sldChg chg="del">
        <pc:chgData name="Raymer, Michael L." userId="96c2fb1d-e79c-4ca3-9876-783e98fdd04a" providerId="ADAL" clId="{204D7170-47BA-4517-9275-C4276E2E81D8}" dt="2024-05-20T12:43:24.610" v="157" actId="47"/>
        <pc:sldMkLst>
          <pc:docMk/>
          <pc:sldMk cId="663846435" sldId="306"/>
        </pc:sldMkLst>
      </pc:sldChg>
    </pc:docChg>
  </pc:docChgLst>
  <pc:docChgLst>
    <pc:chgData name="Raymer, Michael L." userId="96c2fb1d-e79c-4ca3-9876-783e98fdd04a" providerId="ADAL" clId="{5485A11E-010D-42C9-8D65-D4AF31DE46A0}"/>
    <pc:docChg chg="addSld modSld sldOrd">
      <pc:chgData name="Raymer, Michael L." userId="96c2fb1d-e79c-4ca3-9876-783e98fdd04a" providerId="ADAL" clId="{5485A11E-010D-42C9-8D65-D4AF31DE46A0}" dt="2024-12-04T15:57:46.175" v="82" actId="1076"/>
      <pc:docMkLst>
        <pc:docMk/>
      </pc:docMkLst>
      <pc:sldChg chg="add ord">
        <pc:chgData name="Raymer, Michael L." userId="96c2fb1d-e79c-4ca3-9876-783e98fdd04a" providerId="ADAL" clId="{5485A11E-010D-42C9-8D65-D4AF31DE46A0}" dt="2024-12-04T15:57:21.775" v="80"/>
        <pc:sldMkLst>
          <pc:docMk/>
          <pc:sldMk cId="1575222039" sldId="279"/>
        </pc:sldMkLst>
      </pc:sldChg>
      <pc:sldChg chg="addSp delSp modSp new mod">
        <pc:chgData name="Raymer, Michael L." userId="96c2fb1d-e79c-4ca3-9876-783e98fdd04a" providerId="ADAL" clId="{5485A11E-010D-42C9-8D65-D4AF31DE46A0}" dt="2024-12-04T15:57:46.175" v="82" actId="1076"/>
        <pc:sldMkLst>
          <pc:docMk/>
          <pc:sldMk cId="2690497510" sldId="280"/>
        </pc:sldMkLst>
        <pc:spChg chg="mod">
          <ac:chgData name="Raymer, Michael L." userId="96c2fb1d-e79c-4ca3-9876-783e98fdd04a" providerId="ADAL" clId="{5485A11E-010D-42C9-8D65-D4AF31DE46A0}" dt="2024-12-04T15:52:27.748" v="14" actId="20577"/>
          <ac:spMkLst>
            <pc:docMk/>
            <pc:sldMk cId="2690497510" sldId="280"/>
            <ac:spMk id="2" creationId="{D7289B4C-66F7-2E81-3CEF-D5B1CD81EADB}"/>
          </ac:spMkLst>
        </pc:spChg>
        <pc:spChg chg="del">
          <ac:chgData name="Raymer, Michael L." userId="96c2fb1d-e79c-4ca3-9876-783e98fdd04a" providerId="ADAL" clId="{5485A11E-010D-42C9-8D65-D4AF31DE46A0}" dt="2024-12-04T15:52:31.683" v="15" actId="478"/>
          <ac:spMkLst>
            <pc:docMk/>
            <pc:sldMk cId="2690497510" sldId="280"/>
            <ac:spMk id="3" creationId="{6C0642AA-A6D0-3714-A158-0620E85C0B85}"/>
          </ac:spMkLst>
        </pc:spChg>
        <pc:spChg chg="add del mod">
          <ac:chgData name="Raymer, Michael L." userId="96c2fb1d-e79c-4ca3-9876-783e98fdd04a" providerId="ADAL" clId="{5485A11E-010D-42C9-8D65-D4AF31DE46A0}" dt="2024-12-04T15:53:27.276" v="18"/>
          <ac:spMkLst>
            <pc:docMk/>
            <pc:sldMk cId="2690497510" sldId="280"/>
            <ac:spMk id="6" creationId="{8D03B454-4209-7A42-7A76-F1D41161ABBA}"/>
          </ac:spMkLst>
        </pc:spChg>
        <pc:spChg chg="add mod">
          <ac:chgData name="Raymer, Michael L." userId="96c2fb1d-e79c-4ca3-9876-783e98fdd04a" providerId="ADAL" clId="{5485A11E-010D-42C9-8D65-D4AF31DE46A0}" dt="2024-12-04T15:57:46.175" v="82" actId="1076"/>
          <ac:spMkLst>
            <pc:docMk/>
            <pc:sldMk cId="2690497510" sldId="280"/>
            <ac:spMk id="7" creationId="{31EFEB5E-0C4D-E396-F115-076CD9D5FD4C}"/>
          </ac:spMkLst>
        </pc:spChg>
        <pc:spChg chg="add mod">
          <ac:chgData name="Raymer, Michael L." userId="96c2fb1d-e79c-4ca3-9876-783e98fdd04a" providerId="ADAL" clId="{5485A11E-010D-42C9-8D65-D4AF31DE46A0}" dt="2024-12-04T15:54:31.927" v="33" actId="208"/>
          <ac:spMkLst>
            <pc:docMk/>
            <pc:sldMk cId="2690497510" sldId="280"/>
            <ac:spMk id="8" creationId="{BA4F261E-ED5E-0DF2-C1B2-C17A620A78FB}"/>
          </ac:spMkLst>
        </pc:spChg>
        <pc:spChg chg="add del mod">
          <ac:chgData name="Raymer, Michael L." userId="96c2fb1d-e79c-4ca3-9876-783e98fdd04a" providerId="ADAL" clId="{5485A11E-010D-42C9-8D65-D4AF31DE46A0}" dt="2024-12-04T15:54:20.117" v="30"/>
          <ac:spMkLst>
            <pc:docMk/>
            <pc:sldMk cId="2690497510" sldId="280"/>
            <ac:spMk id="9" creationId="{BEB5E666-5D6D-4A27-2BD5-EC1E5EA1C4A7}"/>
          </ac:spMkLst>
        </pc:spChg>
        <pc:spChg chg="add mod">
          <ac:chgData name="Raymer, Michael L." userId="96c2fb1d-e79c-4ca3-9876-783e98fdd04a" providerId="ADAL" clId="{5485A11E-010D-42C9-8D65-D4AF31DE46A0}" dt="2024-12-04T15:54:59.500" v="41" actId="20577"/>
          <ac:spMkLst>
            <pc:docMk/>
            <pc:sldMk cId="2690497510" sldId="280"/>
            <ac:spMk id="10" creationId="{F9EBA3A8-A79F-BEA5-1C54-102AA35DA909}"/>
          </ac:spMkLst>
        </pc:spChg>
        <pc:spChg chg="add mod">
          <ac:chgData name="Raymer, Michael L." userId="96c2fb1d-e79c-4ca3-9876-783e98fdd04a" providerId="ADAL" clId="{5485A11E-010D-42C9-8D65-D4AF31DE46A0}" dt="2024-12-04T15:55:02.103" v="43" actId="20577"/>
          <ac:spMkLst>
            <pc:docMk/>
            <pc:sldMk cId="2690497510" sldId="280"/>
            <ac:spMk id="11" creationId="{29D4DD8C-9677-2A3D-33F1-C1A4F3D983B2}"/>
          </ac:spMkLst>
        </pc:spChg>
        <pc:spChg chg="add mod">
          <ac:chgData name="Raymer, Michael L." userId="96c2fb1d-e79c-4ca3-9876-783e98fdd04a" providerId="ADAL" clId="{5485A11E-010D-42C9-8D65-D4AF31DE46A0}" dt="2024-12-04T15:55:03.829" v="45" actId="20577"/>
          <ac:spMkLst>
            <pc:docMk/>
            <pc:sldMk cId="2690497510" sldId="280"/>
            <ac:spMk id="12" creationId="{1CB91B83-A92F-6D4C-156C-AFD70C4D0C48}"/>
          </ac:spMkLst>
        </pc:spChg>
        <pc:spChg chg="add mod">
          <ac:chgData name="Raymer, Michael L." userId="96c2fb1d-e79c-4ca3-9876-783e98fdd04a" providerId="ADAL" clId="{5485A11E-010D-42C9-8D65-D4AF31DE46A0}" dt="2024-12-04T15:55:05.709" v="46" actId="20577"/>
          <ac:spMkLst>
            <pc:docMk/>
            <pc:sldMk cId="2690497510" sldId="280"/>
            <ac:spMk id="13" creationId="{6504E8F1-C982-8138-121C-657CABA1DD1F}"/>
          </ac:spMkLst>
        </pc:spChg>
        <pc:spChg chg="add mod">
          <ac:chgData name="Raymer, Michael L." userId="96c2fb1d-e79c-4ca3-9876-783e98fdd04a" providerId="ADAL" clId="{5485A11E-010D-42C9-8D65-D4AF31DE46A0}" dt="2024-12-04T15:55:08.006" v="48" actId="20577"/>
          <ac:spMkLst>
            <pc:docMk/>
            <pc:sldMk cId="2690497510" sldId="280"/>
            <ac:spMk id="14" creationId="{4FE4CA42-47E0-CDEE-2D52-EEDE8CA5D686}"/>
          </ac:spMkLst>
        </pc:spChg>
        <pc:spChg chg="add mod">
          <ac:chgData name="Raymer, Michael L." userId="96c2fb1d-e79c-4ca3-9876-783e98fdd04a" providerId="ADAL" clId="{5485A11E-010D-42C9-8D65-D4AF31DE46A0}" dt="2024-12-04T15:55:14.175" v="52" actId="20577"/>
          <ac:spMkLst>
            <pc:docMk/>
            <pc:sldMk cId="2690497510" sldId="280"/>
            <ac:spMk id="15" creationId="{DF63A1B0-2DDB-FB7E-1B0A-5C82AE1F0540}"/>
          </ac:spMkLst>
        </pc:spChg>
        <pc:spChg chg="add mod">
          <ac:chgData name="Raymer, Michael L." userId="96c2fb1d-e79c-4ca3-9876-783e98fdd04a" providerId="ADAL" clId="{5485A11E-010D-42C9-8D65-D4AF31DE46A0}" dt="2024-12-04T15:55:17.391" v="54" actId="20577"/>
          <ac:spMkLst>
            <pc:docMk/>
            <pc:sldMk cId="2690497510" sldId="280"/>
            <ac:spMk id="16" creationId="{A6724100-A164-3AC7-5704-8D2045AAA12C}"/>
          </ac:spMkLst>
        </pc:spChg>
        <pc:spChg chg="add mod">
          <ac:chgData name="Raymer, Michael L." userId="96c2fb1d-e79c-4ca3-9876-783e98fdd04a" providerId="ADAL" clId="{5485A11E-010D-42C9-8D65-D4AF31DE46A0}" dt="2024-12-04T15:56:59.315" v="77" actId="164"/>
          <ac:spMkLst>
            <pc:docMk/>
            <pc:sldMk cId="2690497510" sldId="280"/>
            <ac:spMk id="19" creationId="{45696B00-C8A6-038B-FA0C-11303E24AEEB}"/>
          </ac:spMkLst>
        </pc:spChg>
        <pc:grpChg chg="add mod">
          <ac:chgData name="Raymer, Michael L." userId="96c2fb1d-e79c-4ca3-9876-783e98fdd04a" providerId="ADAL" clId="{5485A11E-010D-42C9-8D65-D4AF31DE46A0}" dt="2024-12-04T15:57:03.470" v="78" actId="1076"/>
          <ac:grpSpMkLst>
            <pc:docMk/>
            <pc:sldMk cId="2690497510" sldId="280"/>
            <ac:grpSpMk id="20" creationId="{BBBF6636-2082-C47C-8CAA-A5D0C71E93B3}"/>
          </ac:grpSpMkLst>
        </pc:grpChg>
        <pc:cxnChg chg="add mod">
          <ac:chgData name="Raymer, Michael L." userId="96c2fb1d-e79c-4ca3-9876-783e98fdd04a" providerId="ADAL" clId="{5485A11E-010D-42C9-8D65-D4AF31DE46A0}" dt="2024-12-04T15:56:59.315" v="77" actId="164"/>
          <ac:cxnSpMkLst>
            <pc:docMk/>
            <pc:sldMk cId="2690497510" sldId="280"/>
            <ac:cxnSpMk id="18" creationId="{16F5C64F-64C5-4910-0AC3-F65E7D76A15C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B53226DC-50CB-8113-D612-8A50F47DE97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80425B04-91B3-1C6C-780C-0B0BCFBE4F7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6" name="Rectangle 4">
            <a:extLst>
              <a:ext uri="{FF2B5EF4-FFF2-40B4-BE49-F238E27FC236}">
                <a16:creationId xmlns:a16="http://schemas.microsoft.com/office/drawing/2014/main" id="{E78FDF8A-9F44-05CA-F497-0F55C4AD8291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3797" name="Rectangle 5">
            <a:extLst>
              <a:ext uri="{FF2B5EF4-FFF2-40B4-BE49-F238E27FC236}">
                <a16:creationId xmlns:a16="http://schemas.microsoft.com/office/drawing/2014/main" id="{C103F0BF-208E-3416-1DED-37C2D85E8276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B8557A28-696B-4A5A-B449-536AF05A883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20" units="cm"/>
          <inkml:channel name="Y" type="integer" max="1728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1-25T16:55:04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8219 3479 719 0,'-12'0'297'0,"-3"1"-158"15,0 0-69-15,2-1 15 0,-1 0-7 0,-2 0 9 16,0 2-3-16,-16 1 59 0,11-3-91 16,-2 0-3-16,-1 2 2 0,-1-1-1 0,-1-1-4 15,0 2-2-15,-3-2-1 0,1 3-4 0,3 1-7 16,-1-1-4-16,0 6-5 0,-2 1-2 0,3 3-10 16,-2-2-3-16,-2 6-2 0,-7-1-2 0,3 3-3 15,-2 2 0-15,3 2-3 0,0-2-1 0,2-1 0 0,10 2 1 16,-4 7-1-16,3-2-1 0,7 0 2 0,3 0 0 15,1 3 2-15,2 10 0 0,5 4 0 0,-3-2 3 16,6-1-1-16,2 7 1 0,0 2 0 0,2 3 0 16,2-3 2-16,3 1 0 0,-1 1 0 0,3-1 0 15,4-2-1-15,2-3 4 0,-1 0 3 0,5-2 1 16,1-1 2-16,2-6 3 0,1 2 2 0,1-8-1 16,-3 1 3-16,4-4 5 0,1 1 2 0,0-8-5 15,1-1-1-15,-1-2 3 0,2-1-1 0,2-5 0 16,3-1-1-16,-6-2-8 0,10-7-2 0,4 3 0 15,-1-3 0-15,-3-2-4 0,4-1-3 0,-6-1 0 0,8-5-1 16,-6-1-1-16,1 2-1 0,-5-8 0 0,9-1-1 16,-3-1 0-16,6-3 1 0,0 0 1 0,-3-8 0 15,1 0 0-15,-3-3 1 0,-3-4 2 0,-6-5 0 16,4 2 0-16,-9-11 1 0,3 3 0 0,-1-4 5 16,-1 0 3-16,-1-3 3 0,0 2 6 0,-2-3 7 15,0-1 7-15,-7 1 1 0,-2-1 2 16,-4 3 7-16,-4 0 1 0,-9 1 2 0,-2-3-5 15,-2 11-5-15,-10-1-3 0,-8-5 4 0,-2 2 1 16,-2 3-11-16,-6 5-6 0,-3 1-5 0,-10 0-3 16,-12 7-5-16,2-4-3 0,-1 13-7 0,-11 3-4 15,2 0-3-15,-7 10-2 0,0 0 0 0,-8 10-3 16,1 4-4-16,-1 5-6 0,5 5-5 0,3 10-33 16,-6-4-25-16,17 11-35 0,-3 0-58 0,9 3 121 15,2-1-87-15,10 2-32 0</inkml:trace>
  <inkml:trace contextRef="#ctx0" brushRef="#br0" timeOffset="620.26">7738 4280 1113 0,'-12'8'422'0,"5"2"-282"16,1 0-83-16,3 6 1 0,2 2-1 0,0-1-4 0,1 11-6 0,0 6-10 15,0-3-12-15,3 2-14 0,-3 3-4 0,2 0-2 16,1 3 1-16,2-6 6 0,-2 5 10 0,2-16 8 16,0-1 27-16,-2 0 6 0,1-10 9 0,-4-6 4 15,0-6 8-15,0 0-2 0,-1-9-5 0,-2-2-4 16,1-11-21-16,-2 3-5 0,5-14-8 15,-1-1-2-15,3-4-11 0,-2-1-4 0,7-7-5 16,0-3-4-16,5-1-7 0,0-2-3 0,1-3 0 16,4 1-3-16,6 0-2 0,3-2 0 0,8 4 0 15,-1 4-1-15,-3 4 1 0,3 17-1 0,7-3 0 16,-2 0-1-16,-5 10 1 0,-5 7-2 0,-5 8-2 0,1 4 0 16,-6 13 0-16,4-7 2 0,-11 17-2 0,-1 15 1 15,0-1 2-15,-3 14 1 0,-1 6 1 0,-2 8 2 16,-2 2 1-16,-2 6 0 0,1-2 3 0,-4-10 0 15,2 8-1-15,-3-25 2 0,2 3 2 0,-3-12 0 16,1 2-1-16,1-21 1 0,-2 1-4 0,3-7-9 16,0-5-8-16,-1-1-12 0,2-3-11 0,-1-1-17 15,1-7-19-15,1 0-53 0,2-1-26 0,-1-1-28 16,1-2-45-16,1 0-102 0,0-4 213 0,-1 0-139 16,2-1-31-16</inkml:trace>
  <inkml:trace contextRef="#ctx0" brushRef="#br0" timeOffset="807.3">7998 4296 699 0,'-50'6'500'0,"-3"-1"-183"0,6 4-165 0,9 1 162 15,6-1-181-15,3 2 4 0,6-2-11 0,10 1-10 0,-2-1-9 16,3 1-13-16,6-2-32 0,5-1-5 0,6-2-1 16,6 0 7-16,15-5-4 0,-7 1-5 0,13-5-6 15,13-6-2-15,3 2-3 0,11-8-9 0,2 1-9 16,1-6-18-16,1 2-14 0,4-2-24 0,0 6-43 15,3 0-281-15,-1 2 295 0,3 4-160 0,-6-1-140 16</inkml:trace>
  <inkml:trace contextRef="#ctx0" brushRef="#br0" timeOffset="1531.53">16713 4893 1023 0,'-7'1'464'15,"1"-1"-273"-15,0 2-113 0,0-1 68 0,2 2-94 16,4 2 1-16,1 4 1 0,2 4-6 0,2 9-8 16,-1-5-7-16,2 10-18 0,1 8-4 0,1 3-1 15,2 7-4-15,5 4-3 0,-4 8-3 0,1-2-14 16,1 5-14-16,-1-1-10 0,0-5-34 0,-4 1-7 16,-2-5-7-16,0-6-9 0,-1-9-7 0,-2 4 17 15,-3-20 8-15,0 3 10 0,0-7 26 0,1 0 8 16,-4-14 1-16,0 2 4 0,1-9-22 0,1-5-26 15,0-8-35-15,0-1-56 0,1 2 119 0,-1-11-86 0,2-3-66 16</inkml:trace>
  <inkml:trace contextRef="#ctx0" brushRef="#br0" timeOffset="1994.31">16615 4825 937 0,'-10'-2'437'0,"1"2"-235"16,0-2-105-16,-1 2 34 0,7-1-28 15,-1 1 4-15,1 0-20 0,2 0-10 0,3-2-12 0,1 1-8 16,-1-1-20-16,6-2-5 0,4-2-2 0,1 2-4 16,1-4-6-16,3 1-1 0,4-2-3 0,9 2-3 15,9 1-4-15,-2-2-1 0,0 0-5 0,6-1 1 16,0 3-1-16,3-1-1 0,-2 5-1 0,-2 2 1 16,-1-3 1-16,-2 6-2 0,-7 0 2 0,-7 8 0 15,5 0 1-15,-17 8-1 0,4 3 5 0,-17 6-1 16,3-4 3-16,-21 19 2 0,6-5-2 0,-11 4 6 15,-8 7-1-15,0-4 1 0,-3 1 1 0,0-3 0 16,1-2-2-16,2-6 0 0,6 3 0 0,0-8-4 0,7-8-2 16,1 0-1-16,2 0-3 0,6-7-1 15,4-5-3-15,4 0 2 0,1-1 3 0,16-2-2 16,-5-1 2-16,9-5 1 0,9 1 0 0,2 1 0 16,12-3 3-16,8 1 0 0,2 2-1 0,-6-3 0 15,8 6 0-15,-7 2-1 0,-5 2 3 0,3 0 0 16,-23 7 0-16,4-3 0 0,-12 3-1 0,6-1 4 15,-18 4 0-15,3 1 2 0,-6 1-2 0,-6 1 3 16,-6 0-1-16,0 2-1 0,-3 0-3 0,-5-1 0 16,3 0-1-16,-4 0-1 0,4-5-2 0,-8-2-3 0,-5 3-1 15,1-1 0-15,5-4-1 0,-9-2-3 0,1 0 0 16,-5 0-17-16,3-4-12 0,-2 3-12 0,7-10-21 16,-3-6-65-16,1-1-37 0,1-8-51 0,0-8-89 15,-2-10 202-15,1-2-143 0,-1-8-38 0</inkml:trace>
  <inkml:trace contextRef="#ctx0" brushRef="#br0" timeOffset="2526.71">16954 4380 911 0,'-7'-13'435'0,"-4"5"-234"0,0 1-111 0,-3 4 33 15,-2-1 0-15,-7 3-9 0,3-1-10 0,1 2-38 16,-14 2-13-16,-3 9-9 0,-1-1-11 0,2 1-17 0,-4 5-5 16,3 3-3-16,-13 5-3 0,4 11-1 0,1-2 0 15,1-2-4-15,-6 9 0 0,2-4 1 0,-2 5-1 16,1 3 1-16,3 12 1 0,0-4 0 0,5 10 2 15,7 4 6-15,2 4 14 0,-1 6 3 16,15 7 0-16,0 2 1 0,12-3 4 0,-5 2 1 16,20 0-2-16,-4 0-3 0,18-1-15 0,6-5-1 15,12-2-3-15,4-4 0 0,11-6-4 0,11-3-1 16,4-8 0-16,0-3-1 0,-3-8 1 0,6-13-4 0,11 1 1 16,-4-1 0-16,-10-12 1 0,2-6 0 0,1-7 1 0,11-6 5 15,-1-16 0-15,-1 7 6 0,-17-14 1 0,9-10 4 16,3-2 0-16,-7-11 1 0,-5 0 0 0,-3-7 0 15,-3-1-1-15,-3-5 0 0,-4 0-2 16,-11-7 3-16,4 2-1 0,-18-8-1 0,2-1 1 16,-12-7 8-16,1 3 6 0,-20-8 0 0,-3-1 3 15,-11 2 2-15,-8-4 2 0,-19 7-2 0,3-2-2 16,-20 12-13-16,-9 1-8 0,-6 10-5 0,-1 1-5 16,5 13-6-16,1 11-8 0,-9 2-5 0,-5 6-5 15,18 7-8-15,1 8-15 0,6 5-19 0,-6 7-106 16,12 15-73-16,-7-2 175 0,23 9-129 0,-7 8-103 15</inkml:trace>
  <inkml:trace contextRef="#ctx0" brushRef="#br0" timeOffset="3197.93">16280 11104 1285 0,'14'-4'522'0,"-14"2"-359"0,4-1-108 0,-4 2 29 0,-3-3 0 15,0 3-13-15,3-2 2 0,-4 0 5 16,-1-1 1-16,-3 1 0 0,-2-1-5 0,2-2-19 0,-7 1-4 0,0-4 7 15,-3 2-6-15,3 1-11 0,-3-2-4 0,-4 0-5 16,-4 2-3-16,-8-1-3 0,6 0-4 0,-2 7-13 16,-6 3-2-16,-3-2-3 0,-1 7-1 0,-5 7-1 15,3 8-2-15,3 0-3 0,-7 9-2 0,7 3 0 16,2 13-4-16,1 0 0 0,7 9 0 0,5 0 0 16,6 9-2-16,-1-2 4 0,9 9-1 15,0-2 1-15,8-5 1 0,-3 5 0 0,16-14 1 16,0 2 0-16,8-12 4 0,8-7-1 0,14-14 2 15,2 1 1-15,-3-10 3 0,21-15 1 0,6-6-1 16,0 1 2-16,-3-6-2 0,3-5-2 0,-1 3-9 0,5-9-55 16,-9 0-25-16,5 1-27 0,-23 4-38 0,1-4 98 15,3 3-91-15,-13-3-28 0</inkml:trace>
  <inkml:trace contextRef="#ctx0" brushRef="#br0" timeOffset="3721.78">16143 10598 947 0,'-19'-16'562'0,"2"3"-298"15,-9-2-172-15,1 2 166 0,-5 0-223 0,-1-2-1 16,-7 3 0-16,-2 0 3 0,7 5-2 0,-11 7-9 0,-5 2-5 16,1 1-3-16,3 3-3 0,2 7 1 0,2 3-3 15,-9 5-2-15,4 8-6 0,-1-1 1 0,5 2-2 16,-5 9-2-16,3 2 1 0,-3 4-1 0,4 5 1 16,8 4 4-16,-3 0 2 0,7 5 1 0,5 5 0 15,7 7 5-15,-2 0 1 0,8 6 2 0,2 5-2 16,11 8 1-16,-3-2-2 0,18 10-1 0,-1-3 1 15,11 1-2-15,-2 2-3 0,22-13-1 16,-3 1 1-16,12-9-6 0,6-7 1 0,8-10-1 0,-1-4-3 16,-4-14 1-16,9-18 0 0,16 3 3 15,-1-4-1-15,-12-13 4 0,5-7 1 0,1-5 6 0,16-11 24 16,0-24 7-16,-3 12 5 0,-15-18 1 0,10-12 9 16,4-1-1-16,-7-16 0 0,-7-2-5 0,-10-5-21 15,1-2-7-15,-10-5-5 0,-4-3-5 0,-13-6-4 16,-2 1 0-16,-20-8-1 0,3 3 2 0,-18-2 4 15,6 0 1-15,-28 8 0 0,1 0 1 0,-15 6-4 16,-10 6-1-16,-9 12-4 0,-6-3-7 0,-12 11-31 16,-9 8-21-16,-9 6-20 0,-5 3-16 0,10 9-26 15,-24 12-31-15,-21 4-141 0,2 2 192 0,13 8-109 16,-12 12-43-16</inkml:trace>
  <inkml:trace contextRef="#ctx0" brushRef="#br0" timeOffset="4414.56">6537 12880 1090 0,'-11'14'645'0,"5"5"-336"0,4 3-228 15,-3-5 196-15,1 10-278 0,4 0-6 0,4-1-1 0,2 20 1 16,3 11 2-16,3 0 3 0,0 0 1 0,0 4 1 16,-2-1 1-16,2 10 2 0,1-3-2 0,1 4 2 15,-4-22-2-15,2 6 1 0,-1 0-1 0,0-8 0 16,-1-8-1-16,-2-7 0 0,2-3-4 0,-4-7-5 16,-1-4-11-16,1-12-25 0,0 4-7 0,-6-17-16 15,0-1-6-15,0-14-34 0,0 5-20 0,-5-24-32 16,5 4-51-16,-10-15 145 0,4-6-85 0,-7-7-23 15</inkml:trace>
  <inkml:trace contextRef="#ctx0" brushRef="#br0" timeOffset="4680.28">6419 12724 729 0,'-8'-23'349'16,"-1"3"-166"-16,4 4-85 0,0 1 38 0,3 5-18 16,1-1 1-16,0 6-4 0,2-3-8 0,4 4-26 15,-2-2-9-15,10-4-10 0,-5 5-3 0,9-2-6 16,-2 1-4-16,16-1-4 0,-2 2-1 0,11 0-12 15,7 2-5-15,10 2-4 0,-2 1-4 0,12 6-7 16,4 4-3-16,2 10 0 0,2 4-4 16,-11-3 0-16,-4 19-5 0,3 13-23 0,3-1-3 0,-14 1-3 15,-10 9-5-15,-5 5-2 0,-5 6 0 16,-13 8 0-16,6 1 6 0,-22-16 25 0,-6 9 30 0,-3 0 17 16,-13-7 21-16,-3-3 15 0,-8-9 19 15,-3-2 1-15,-3-5 1 0,-4-6 0 0,-8-7-22 16,5 0-16-16,-16-11-16 0,3-1-13 0,-7-6-31 15,1 1-12-15,-5-9-19 0,-1 1-18 0,-2-5-56 16,1-4-29-16,0-1-29 0,2-1-31 0,4-1-72 16,0-1-42-16,3 3 184 0,0 0-135 0,12-1-9 0</inkml:trace>
  <inkml:trace contextRef="#ctx0" brushRef="#br0" timeOffset="5243.59">6912 12235 1119 0,'-19'0'459'15,"-3"-1"-291"-15,-1-4-100 0,0 0 26 0,-5-3-29 16,4 1 1-16,-8 3-7 0,2 0-5 0,-5 2-21 16,2 0-9-16,-6 9-8 0,3-2-3 0,-4 9-8 15,0 2-5-15,1 8 2 0,-2 1-2 0,8-2-1 16,0 8-3-16,-10 12 1 0,-2 3-3 0,8-3 1 16,-3 7 3-16,5 4-3 0,-3 14 1 0,5 15-2 15,-6-4 2-15,17-1-2 0,2 15 1 16,2 0-1-16,7 6 0 0,9 2 0 0,7-2-1 0,1 1 1 15,11-1-1-15,7-3 0 0,14 1 0 0,-5-1 3 16,26-5-2-16,-7 0 2 0,7-8-5 0,3 3-2 16,19-18-2-16,-5 0 0 0,6-13-1 15,4-12-3-15,3-14-1 0,4-3 0 0,6-19 5 16,1-9 3-16,-7-17 6 0,8 1 6 0,-18-6 14 0,-1-21 12 0,11-15 25 16,-7-2 8-16,-14 2 7 0,-2-14 7 0,-5-1 4 15,5-18 5-15,-14-9-5 0,5-1-8 0,-22 15-22 16,-6-14 5-16,-2-2 4 0,-16 1-2 15,-14 4 0-15,-17 3 4 0,-3 0-2 0,-22 4 1 16,-8 7 1-16,-17 4-9 0,5 0-10 0,-26 15-7 16,3-3-6-16,-5 9-21 0,-3 2-7 0,1 10-7 15,-4-3-7-15,-1 10-32 0,5 4-16 0,3 7-20 16,2 3-27-16,3 8-92 0,2 6-95 0,7 8 204 16,4 2-149-16,10 3-49 0</inkml:trace>
  <inkml:trace contextRef="#ctx0" brushRef="#br0" timeOffset="5860.04">2891 9355 707 0,'5'1'337'15,"0"-1"-166"-15,-6-1-88 0,-1 0 28 0,-1 1 5 16,0 0 4-16,0 0-8 0,-2-1-14 0,-4-1-14 0,-2 3-7 16,0 4-13-16,1 0-8 0,-5 5-25 0,0 5-6 15,-3 4-7-15,1 6-4 0,-1 9-3 0,0 9-7 16,-1 0-3-16,2 14 0 0,2-1-1 0,3 13 0 16,-3-2 0-16,11 10 0 0,-2-2-1 15,6 3-2-15,0-1 3 0,12 2-3 0,1-1 0 16,6-7 0-16,5-2-1 0,8-10 0 0,2-2 0 0,5-11 1 15,8-9 0-15,3-10 1 0,-1 0 2 0,-3-8 3 16,-1-15 3-16,10-6 2 0,0-2 1 16,-8-4 0-16,-1-10 1 0,1-1 0 0,4-7-2 15,-1-7-6-15,2-1-26 0,-15 6-28 0,4-4-91 16,-5-2-94-16,-5 2 178 0,-3 0-134 0,-8 1-110 16</inkml:trace>
  <inkml:trace contextRef="#ctx0" brushRef="#br0" timeOffset="6142.66">2569 9568 1189 0,'-15'0'485'0,"5"-1"-326"16,0 0-104-16,8-3 18 0,6-1 4 0,6-4 8 16,0 3 0-16,-3-2-12 0,8-5-6 0,8-2 0 15,-1-2-6-15,-1 1-20 0,7-1-7 0,1 0-9 0,7-2-9 16,6 3-3-16,-1-3-5 0,-4 6-6 0,8 3-19 16,1 1-21-16,0 4-27 0,-3-1-33 0,-2 6-125 15,-2 0 167-15,-2 2-113 0,-5 0-67 0</inkml:trace>
  <inkml:trace contextRef="#ctx0" brushRef="#br0" timeOffset="6341.58">2569 10077 1369 0,'-22'33'535'0,"15"-9"-374"0,3-4-104 0,7-7 17 16,1-1 9-16,7-6 10 0,9 0 9 0,6-6-5 15,-6 0-7-15,19-14-7 0,-3-2-8 0,14-5-26 16,-2 0-11-16,14-9-12 0,-6 2-18 0,5-6-79 16,4 1-56-16,-3-3-71 0,0 4-169 0,5 0 267 15,-2-1-189-15,0 2-81 0</inkml:trace>
  <inkml:trace contextRef="#ctx0" brushRef="#br0" timeOffset="6883.33">2713 8870 1378 0,'-23'-5'492'0,"-8"5"-359"16,2-1-93-16,-6 1 0 0,2 2-8 0,-4 3 1 16,3 0-1-16,-7 9-3 0,2 0-4 0,1 7-17 15,1 7-1-15,3 5-2 0,-3 1-4 0,4 9-4 16,1 4 1-16,6 8 0 0,-1 1-1 0,3-8 1 16,9 16 0-16,-3 11-2 0,1-1 0 15,7-6 4-15,4 6 0 0,1 1 0 0,4 13 2 16,10-3 1-16,-4 3 2 0,7-14 4 0,3 11 1 15,2 1 2-15,6-2 1 0,1 0 1 0,5-6 2 16,-2-1 0-16,6-2-2 0,9-1-2 0,10-5-1 16,-6-1 0-16,19-7-4 0,-5 1-2 0,10-11-2 15,1 8 1-15,9-23-2 0,2 1 0 0,0-8 0 16,7-11-4-16,2-13-3 0,3 1 1 0,-10-8-2 0,-6-15-2 0,11-13 4 16,-1-3 5-16,-10-6 7 0,-8-10 12 15,-2-6 10-15,7-17 19 0,-8-15 9 0,6 2 8 16,-21 2 3-16,4-14 3 0,-3 0-5 0,-7-6-6 15,-11 3-7-15,-15 2-12 0,1 0-4 0,-15 3-2 16,-9 6 0-16,-19 6 3 0,-3 0 0 0,-15 5-1 16,-8 7 0-16,-22 7-7 0,5-1-2 0,-28 21-8 15,6-6-7-15,-14 13-36 0,0-2-14 0,-10 23-12 16,4-7-14-16,4 16-41 0,-4 2-28 0,13 4-41 16,2 3-59-16,13 4-75 0,25 4 205 0,-9 3-180 15,-5-3-110-15</inkml:trace>
  <inkml:trace contextRef="#ctx0" brushRef="#br0" timeOffset="7320.45">2223 5921 1693 0,'-7'-16'620'0,"2"-1"-483"0,-3 1-113 0,7 1-13 16,-5 0 6-16,1 3 12 0,3 0 4 0,0 3 2 16,2 3-1-16,-2 3-2 0,1 1-1 0,-2 7-7 15,3 1-6-15,-1 10-12 0,-1 12-3 0,-1-1-3 16,2 14-1-16,-2 9 1 0,3 17-2 0,0 1-1 15,0 15 2-15,5-1-14 0,4 10-19 0,-4 1-10 16,10-1-15-16,-3-2-18 0,3-16-51 0,2 9-18 16,-2-32-25-16,3 6-7 0,-3-19-104 0,2-15 185 15,-3-8-115-15,1-3-33 0</inkml:trace>
  <inkml:trace contextRef="#ctx0" brushRef="#br0" timeOffset="7544.42">2037 5862 424 0,'-26'-35'337'0,"-2"1"-89"0,6 8-112 0,4 4 93 16,7 10-41-16,0 0-25 0,11 8-20 0,1 1-10 15,4 2-24-15,0 1-8 0,15-2-10 0,1 2-8 16,3-5-3-16,9 1 1 0,8-5-1 0,0-2-4 16,-2 2-15-16,8-10-6 0,18-3-7 15,-3 0-7-15,-5 1-17 0,8-4-8 0,-7 1-3 0,10-3-3 16,-7 3-4-16,6-2-1 0,-22 7-3 0,3-2-28 15,2 3-23-15,-8 3-25 0,-8 3-39 0,-11 5-184 16,2-1 226-16,-11 8-144 0,-11 6-90 0</inkml:trace>
  <inkml:trace contextRef="#ctx0" brushRef="#br0" timeOffset="7733.79">2049 6305 1232 0,'-25'36'538'0,"19"-14"-382"15,-6 6-98-15,18-14-5 0,8-1 24 0,0-4 7 16,9-4 5-16,3-7 5 0,9-7-13 0,1-1-11 16,5-11-10-16,7-7-9 0,9-5-26 0,-4 0-5 15,10-10-6-15,-5 1-8 0,-1-3-48 0,7 1-30 16,-13 3-29-16,5-2-36 0,-5-1 92 0,-1 3-84 16,12-3-29-16</inkml:trace>
  <inkml:trace contextRef="#ctx0" brushRef="#br0" timeOffset="8260.61">2780 5003 1258 0,'-13'-3'555'0,"-4"1"-374"0,0 1-117 15,0 0-9-15,-3 1 1 0,-1 0 3 0,-5 4 8 16,-6-1-2-16,2-1-11 0,-5-1-25 0,-7 2-4 16,0 5-4-16,-7 0-3 0,2 2-5 0,-6 3-10 15,-2-2-3-15,2 6 0 0,-6 0 0 0,-4 10-2 16,2-5-1-16,-5 13-2 0,1-1 1 0,0 10-2 16,-3-2 1-16,5 16-3 0,-1-2 1 0,6 7 1 15,0 6 0-15,10 5 1 0,0 2 0 0,6-10 4 0,20 10-1 16,-1 16 3-16,2 1-1 0,11-13 1 0,9 6 0 15,5-4 0-15,10 14-1 0,15-5-1 16,-4 5 1-16,19-25-3 0,9 5 3 0,0 2-1 16,15-10 0-16,1-5 1 0,15-14 0 0,1-2 0 15,3-12 0-15,3-9 2 0,11-15 2 0,-1-1 3 16,7-15 6-16,-4-10 6 0,-1-15 18 0,3 3 8 16,-9-25 8-16,3 3 11 0,-11-12 14 0,4 0 5 15,-9-12-1-15,2 1-1 0,-7-6-8 0,-3-4-8 16,-10 1-8-16,0 0-7 0,-9 9-14 0,-17-3-6 0,13-14-6 15,-3-2-1-15,-15 16-9 0,2-8 1 0,-11 4 1 16,-5-17-2-16,-20 5-2 0,13-4-1 0,-31 21-2 16,-22-6-11-16,-1 2-4 0,-22 5-6 0,-16 6-3 15,-11 16-16-15,-1 0-12 0,-16 14-8 0,3 8-5 16,6 19-15-16,-10-6-11 0,27 29-18 0,-2-2-28 16,7 7-158-16,-1 4 216 0,18 6-120 0,1 1-77 15</inkml:trace>
  <inkml:trace contextRef="#ctx0" brushRef="#br0" timeOffset="12629.95">8308 1848 1360 0,'-2'8'558'0,"-2"4"-367"0,-4-4-118 16,3 1 8-16,-1 4 3 0,3 3-4 0,-1-3-6 16,3 4-24-16,1-5-14 0,4 8-7 0,-2 2-12 15,1 1-11-15,2 3-4 0,-3 4 1 16,3 1-2-16,0-4 0 0,-2 5 0 0,1 8 0 15,-3-1 1-15,3-3-1 0,-2 3 1 0,-2-4 0 0,-1 9 1 16,-4-2-2-16,2 1 1 0,-2-8-2 0,-3 4 2 16,0-1-2-16,-1 1-1 0,1-8-6 0,0-3-10 15,-1 1-6-15,-1-6-8 0,2-5-7 0,1-9-35 16,0 1-14-16,3-15-14 0,-1 3-17 0,1-10-57 16,-1-1-39-16,4-8-45 0,-3-2 156 0,0-3-129 15,0-1-54-15</inkml:trace>
  <inkml:trace contextRef="#ctx0" brushRef="#br0" timeOffset="12787.3">8102 2532 542 0,'-24'7'475'0,"-1"-2"-179"0,3 4-163 16,-3 6 64-16,3 2-33 0,0 5-1 0,6 6-13 16,-4-3-11-16,10-2-33 0,8 5-3 0,0 1-10 15,5-2-9-15,8 0-8 0,12-5-13 0,0-1-4 16,10-2-4-16,1-3-2 0,5-6-5 0,3 1 0 16,3-11-7-16,-1-1-1 0,1-9-13 0,-3 4-8 15,5-11-14-15,-6 0-20 0,1-10-78 0,-1-3-58 16,-2-12-129-16,3 1 211 0,-5-2-188 0,1-9-100 15</inkml:trace>
  <inkml:trace contextRef="#ctx0" brushRef="#br0" timeOffset="23273.27">8763 4280 660 0,'-3'2'338'0,"2"-2"-162"0,-1 0-91 0,1 0 39 16,1 0-7-16,0 0-1 0,1 0-7 0,-1 0-20 15,1 1-11-15,-1-1-9 0,1 0-8 0,1 1-19 0,-2-1-5 16,4 0-4-16,-1 0-7 0,-1 0-14 0,3 0-2 15,-1-1-3-15,1 1-1 0,2 2 0 0,0-1-2 16,2 1-1-16,3 2-2 0,0-1 1 0,6 3-1 16,-2 0 0-16,7-1-1 0,-2-2 0 0,5 1 0 15,-1-1-2-15,0 1 3 0,1-2-1 0,0 0 0 16,1-2 1-16,-4 3-1 0,0-2 1 0,-1 1 1 16,-1 1-1-16,0-3-1 0,-3 3 3 0,0-1-1 15,2 2 0-15,-6-1 2 0,4 1-1 0,1 0-2 16,1 2 3-16,-3-2 0 0,2 1-1 0,2 1-2 0,0 1-1 15,-4-1 2-15,3 2 0 0,-1-3 1 0,5 1-1 16,-1 1-2-16,2-1 1 0,-2 1 3 0,3-2-1 16,3 0 0-16,-3 0-1 0,1-1 0 0,3-3 0 15,-2 3 0-15,4-3-1 0,4-1 0 0,1 1 0 16,0-1-1-16,1 1 1 0,1 2-1 0,-1-2 0 16,2-1 1-16,-7 1-1 0,2 2 1 15,0-1-2-15,2 3 1 0,5 0 0 0,-4 0 1 0,-4 0-1 16,4 2 0-16,7 2 0 0,0-2 0 0,-5 1 0 15,-1 0 0-15,-4-1 0 0,12 4-1 0,2 2 1 16,-1-1 0-16,-5 0 0 0,10-1 0 0,-1 1-1 16,6-1 1-16,-4 0 0 0,2 1 1 15,-2-1-1-15,1-1-1 0,4 0 1 0,1 2 1 16,-4-1-1-16,6-2 0 0,-2 1 0 0,8-2 0 16,-4 0 0-16,6-4-3 0,-4 1 2 0,-1 2 0 15,5-2 0-15,-11 2 1 0,6 0-1 0,-2 0 1 16,-7 3 0-16,2-2 2 0,-2 4-2 0,-8-4 2 0,-4 0-1 0,9 4-1 15,-2-1 2-15,-10-3-1 0,-6 4 0 16,2-3 1-16,7 2-2 0,1 0 0 0,1 2 3 16,-9-2 0-16,6 1-2 0,2-3-1 0,-2 2 1 15,-3-3 0-15,-1 1 0 0,0 0 1 0,-2-3-2 16,5 2 0-16,1-4 0 0,-1 2 2 0,2 0-2 16,1-3 1-16,-1-1 2 0,3 3-1 0,-7-5-2 15,1-2 1-15,-1 2 0 0,-3-2 0 0,2 2 1 16,-2 2-2-16,-5-2 1 0,1 4 0 0,4-1 1 15,-3 1-1-15,-3 1 1 0,-1-2-2 0,-3 0-1 0,4 1 2 16,-3-2-1-16,0 0 0 0,-5 1 0 0,6 0 0 16,-1-2-1-16,0 1 1 0,0 2 0 0,3 0 0 15,-2-1 0-15,3 2 0 0,0-2 0 0,-2 1-1 16,1 2 1-16,1-3 0 0,3 2 1 0,-5-2 0 16,0 0-1-16,-1 2 0 0,-1-3-1 0,3 2 0 15,-1-2 1-15,-2 4 1 0,0-3-2 0,2 4 0 16,1 0 1-16,0-2 0 0,-4 1 0 0,-2 0 1 15,-1 0-1-15,2 0 0 0,0 3 0 0,-3-3 0 16,-3-1 0-16,1 0 0 0,6 3 0 16,-1-1-1-16,2 0 1 0,-4-2 0 0,8 1 0 15,0 0 0-15,2 2 0 0,3-3 0 0,-1 2 0 16,2 0 1-16,1-2 0 0,3-2 0 0,-3 2-1 16,-2-2 1-16,1 1-1 0,-2-1 2 0,3 1 0 15,-2-2-1-15,-2 1-1 0,0 3 0 0,-4-1 0 16,4-2 1-16,-9 2 0 0,4 1-1 0,-4 0 1 15,-3-1 1-15,1 3-2 0,-2-4 1 0,-4 2 1 0,-2-3-1 0,1 5 0 16,1-2-1-16,-5-2 1 0,-1 1 0 16,-2 1 1-16,4-2 0 0,-2 0-1 0,1 1-1 15,-2 0 0-15,2-1 0 0,0 3 1 0,1 1-1 16,2-6-1-16,0 6 2 0,-1-2-1 0,2-3 1 16,-1 1-1-16,2 1 1 0,-1-2 1 0,-2-1-1 15,0 0 1-15,-2 1-2 0,2-1 3 0,-2-1-3 16,2 0 2-16,-6-1-2 0,2 0 2 0,3 0-2 15,-3 2 0-15,0-1 1 0,-3 0 0 0,2-1 0 16,-1 0 1-16,0 3 14 0,0-2 5 0,2 0 3 16,0 0 1-16,-1-1 0 0,1 0-1 0,0 1 2 0,1 1 0 15,-1-1-14-15,1-1-4 0,-5 1-2 0,0-1 0 16,0 3 1-16,-1-3 2 0,-4 1 2 0,-2-1-1 16,0 1 1-16,-1 0 1 0,-3 0-1 0,-1 1-3 15,-1 2 1-15,0 0-6 0,-1-4-10 0,2 0-49 16,-3 0-29-16,5-6-41 0,-1 5-56 0,5-7 124 15,4-5-103-15,4 2-36 0</inkml:trace>
  <inkml:trace contextRef="#ctx0" brushRef="#br0" timeOffset="27035.49">11390 3819 773 0,'3'-8'327'0,"1"3"-180"16,7-4-74-16,1 0 14 0,3-2-1 0,0 1 6 16,3-1-6-16,-3-3-8 0,8 2-26 0,-3 0-9 15,8 4-6-15,-2-4-6 0,3 2-8 0,5 1-3 16,-1 3-5-16,-2 3-3 0,-1-1-6 0,-6 8-2 0,-4 4 1 15,0 2-1-15,-6 3-1 0,-7 4 0 0,-4 4 4 0,-1 9 0 16,-12 12 0-16,3-4 2 0,-6 6-1 16,-10 6 2-16,0 0-1 0,-6 8-1 0,-1-4 0 15,-6-3-1-15,2-1 2 0,-4-5 0 0,4-6-1 16,4-7 2-16,-3 3 5 0,6-18 12 0,-3 2 5 16,7-9 19-16,-2 2 2 0,5-16 3 0,2 3 1 15,0-8-1-15,3-3-4 0,3-6-11 0,1 3-8 16,3-6-21-16,1-1-4 0,6 3-6 0,-4-3-2 15,5 1-4-15,6 3-2 0,5 0-3 0,1-3 2 16,1 5 1-16,5 1 1 0,0-1 2 0,8 2 1 16,2 3 1-16,1-2 2 0,-5 8 0 0,5 4 3 15,1-1-1-15,0 6 1 0,2 7 0 0,-4 5 1 16,0-2-1-16,3 7 1 0,-8 2 0 0,0-1 1 16,1 3 0-16,-6-7-1 0,-5 3-1 0,-3-4 0 15,0 2-4-15,1-12-11 0,-1 3-17 0,-5-4-63 16,0-2-44-16,-5-6-83 0,3 1 157 0,0-2-120 0,4-10-57 15</inkml:trace>
  <inkml:trace contextRef="#ctx0" brushRef="#br0" timeOffset="27362.1">11979 3958 1166 0,'-2'-8'417'0,"3"-7"-254"0,0 1-86 16,3 0 39-16,-4 3-32 0,1-3-1 0,2 5-5 15,-3 1-8-15,0 0-16 0,0 3-13 0,0 0-9 0,2 5-14 16,-2 2-2-16,-2 2-3 0,-6 6-1 0,1 8-5 16,-1-2-2-16,-5 11-3 0,3-1-1 15,-7 8 0-15,6-1 0 0,3 8-1 0,2-2 2 16,1-3 0-16,1 4 0 0,8-5 0 0,1 1 2 15,5-5 0-15,3-3 2 0,5-7 1 0,0 0 3 16,1-5-3-16,3-11 2 0,5 1 2 0,-1-1-2 16,-2-5 1-16,2-1-2 0,-2-4-3 0,2-4-18 15,0-2-13-15,1 1-20 0,-6-3-25 0,2-2-86 16,-2-1-71-16,-1 0 157 0,0 0-122 0,-2 2-79 16</inkml:trace>
  <inkml:trace contextRef="#ctx0" brushRef="#br0" timeOffset="27530.4">12383 3922 1580 0,'-10'5'608'15,"1"-1"-374"-15,-1 3-130 0,0 1 38 0,1-4-20 16,4 8-36-16,-3 8-2 0,-1 1-13 0,2 9-16 16,-4 3-9-16,2 5-21 0,0 2-5 0,-3 6-4 15,2 2-2-15,-1 4-10 0,0-3-19 0,6 7-31 16,-7-3-49-16,6-1 74 0,0 2-46 0,9-4-26 15</inkml:trace>
  <inkml:trace contextRef="#ctx0" brushRef="#br0" timeOffset="42387.61">8644 4796 712 0,'-12'-5'303'0,"3"3"-175"0,1 2-62 15,2 3 7-15,2-2 1 0,0 4 2 0,0 1-3 16,1 1-5-16,3 2-8 0,-1-1-10 0,1-2-14 0,1 3-2 0,2 1 1 15,-1-1-4-15,4-2-10 0,-1 2-2 0,2-2 0 16,2 2 1-16,1 0-1 0,-1-1 2 0,-2-2-5 16,7 0 4-16,-5 1 0 0,2-1 0 15,2-1-1-15,-1 3-4 0,1-3 0 0,0 3-3 16,2 1 1-16,-1 3-4 0,0 0-2 0,1 7-1 16,1-4 0-16,3 3-3 0,-3 0 3 0,5 5-4 15,-1 0 1-15,1 2-1 0,1 2 0 0,0-2-1 16,-2 1-1-16,1 3 3 0,-2-1-3 0,3 3 0 15,0-1 0-15,-5-5 1 0,5 7-1 0,5 4 0 16,-1-1 0-16,-1-2-1 0,1 3 1 0,3-3 0 0,6 9-2 16,6-3 0-16,-3 1-1 0,0-7 1 0,5 7 0 15,1-1-1-15,1 0 1 0,0 3 0 0,2-1 1 16,1 0 1-16,2 3 1 0,-1 2-1 0,2 0 0 16,1 1 4-16,0 3-1 0,1 4 1 0,1 4 3 15,-3-3-1-15,5 9 0 0,0-3 1 0,0 4 0 16,2 2-2-16,1 1-3 0,-2-4 2 0,-5-8-4 15,-5 0 0-15,18 7-1 0,-5-1 1 0,-5-8 0 16,4-3 0-16,-5-1 2 0,9 9-3 0,-1-1 1 16,1-3-1-16,-8-5 1 0,10 4 0 15,-4 1 0-15,7-3-1 0,-4 0 0 0,4 1 1 16,3-2 0-16,-3-1 0 0,2-1 0 0,-4 2-1 16,2 0 1-16,-2 2-1 0,2-1 1 0,1 1 0 15,-4-3 1-15,2 7-1 0,-2-2 1 0,-1 0-1 16,3 1 3-16,-5 0-1 0,6 3 2 0,-2-1 2 15,-2 1 2-15,-3-2 3 0,0 1-1 0,-5-7 2 0,-7-2-2 0,11 8 1 16,2-3-1-16,-14-6-2 0,2-1-3 0,2 0-3 16,7 8 3-16,-2 0-3 0,3 2 1 15,-11-12-1-15,12 9-1 0,-3-1-1 0,2-4 1 16,0 2 0-16,-2 0-1 0,0-5-1 0,1 4 1 0,-2-4 0 16,-1-1 0-16,-3 2 1 0,1-8-2 15,-1 5 1-15,0-4 2 0,2 1 0 0,-3 0 0 16,-2-2 2-16,1 1-3 0,-6 0 1 0,4 2 3 15,0-4-3-15,-2 0 1 0,3-3-1 0,0-2 0 16,-4 0-2-16,-2-4 3 0,-11-5-2 0,9 5 0 16,-1-2-1-16,-8-4 1 0,-3 0 0 0,1 2 0 0,7 2 0 15,1 0 2-15,1 0 0 0,-9-5 0 0,3 5 3 16,1-1 0-16,-4 0 0 0,-3-1-1 0,-3-3 2 16,-1 2-2-16,-3-1 0 0,0-2 0 0,-1-1-1 15,-2 1 0-15,2-2-1 0,-2-1 1 0,2 1 1 16,-1-2 0-16,5 3 0 0,-3 0 5 0,3-1 7 15,1 1 0-15,2-1-1 0,-1 2 2 0,-3-3-2 16,-4-1-2-16,4 3 2 0,2 0-4 0,-7-4-7 16,-1 1-1-16,-1 0 0 0,1-2 1 0,1 0-2 15,-1 1 3-15,-5-5-3 0,0-3-1 0,-1 0 0 16,-3-3 1-16,-1-3 0 0,-6-3-21 16,1-2-32-16,-4-5-56 0,-5-4-107 0,-3-10 166 15,3 3-106-15,-6-9-55 0</inkml:trace>
  <inkml:trace contextRef="#ctx0" brushRef="#br0" timeOffset="43947.65">12459 7466 513 0,'-2'-1'328'0,"-3"-3"-117"0,3 2-100 15,-1 0 80-15,0 1-24 0,3 0-6 0,-1 1-10 0,0 3-23 16,1 2-13-16,1 6-9 0,2 1-11 16,-2 0-28-16,3 9-7 0,4 6-3 0,-2 1-7 0,3 0-15 15,1 5-4-15,2 7-5 0,3 5-3 16,4 12-4-16,0-3-4 0,-1-9-8 0,3 5 0 15,0 3-5-15,1-7-1 0,-7-7-3 0,1-7-15 16,0-4-5-16,-5-8-6 0,-5-10-10 0,-3-12-38 16,1 2-19-16,-1-19-25 0,0-1-30 0,-5-12-158 15,-2 0 223-15,0-11-141 0,3 0-72 0</inkml:trace>
  <inkml:trace contextRef="#ctx0" brushRef="#br0" timeOffset="45258.67">12774 7377 1256 0,'-7'-11'560'0,"4"2"-328"0,2-3-134 0,0 6 27 0,1-2-16 15,1 2-2-15,0-3-4 0,1 1-35 16,1 1-14-16,1 3-15 0,-1-2-11 0,4 3-6 0,0 0-5 16,-1-2-11-16,5 3-1 0,0 2 1 0,0-1-3 15,1-3 0-15,3 4 0 0,-1 0-1 0,0 1-1 16,2 2 2-16,-3 2 1 0,1-4-1 16,-5 4 0-16,3 3 1 0,-2 1 2 0,-1-3 0 15,-5 5 0-15,2 0 1 0,-4 1-1 0,-1 3 1 16,-1 6 2-16,-2-5-3 0,-2 5 0 0,-2 2 2 15,-2-1 6-15,1 3-1 0,0-3 3 0,0-4-1 0,4 1 2 16,-1 2 1-16,3-5-3 0,2-3-3 0,3-1-4 0,4-3 0 16,12-5-5-16,-5 3 2 0,5-9-4 0,9-5 1 15,-1 0 0-15,8-8 0 0,2-4-1 16,2-4-1-16,-3-3-5 0,4-3-19 0,-2-4-27 16,-2-2-221-16,1-2 228 0,-9-2-122 0,5 3-109 15</inkml:trace>
  <inkml:trace contextRef="#ctx0" brushRef="#br0" timeOffset="46372.21">15246 11928 620 0,'-7'1'338'16,"-1"4"-152"-16,-1-2-95 0,1 0 62 0,-1 2-11 15,0-1-10-15,0 0-2 0,-1-2-14 0,0 1-2 16,2-1-9-16,-1-2-4 0,-1 0-16 0,0 0-6 15,-2-1-4-15,1-1-5 0,-4 0-12 0,0-2 0 16,-2 1-10-16,0-1-8 0,1 2-12 0,-11 0-6 0,-11 1-3 16,2 2-5-16,2 1-6 0,-14 1-7 0,3 1 6 15,-12 4-1-15,-5 2-1 0,1 0 1 0,-7 2-1 16,-10 3 0-16,1 0-2 0,-14 3-2 0,-7 1 0 16,-7 4-1-16,2 0 0 0,-2 2 0 0,-7-1 0 15,-6 4 0-15,-4-2 1 0,-8 4 1 0,5 1 0 16,-4-4 4-16,-7 3-1 0,-5-1 1 0,4-1 1 15,-5 0 2-15,0-2 0 0,1-5 2 16,3 0 2-16,10-2 0 0,5-5 0 0,-20 1 4 0,-3 1 1 16,23-6-1-16,-4 2 0 0,5-3 0 0,-28 4-2 15,8-3 0-15,-3 0 0 0,23-1-6 0,-15 1 0 16,1-4-1-16,-1 5-1 0,-3 5-2 0,10-5-2 16,0 1 0-16,1 3-1 0,-3 2 1 0,10-2-1 15,-3 3-2-15,6-1 1 0,0 0 0 0,6 2 2 16,-2-1-2-16,14-1 1 0,0-1-2 0,3 0 2 15,-2 1-1-15,19-6-1 0,-2 0-1 0,7-3-3 16,5-2 3-16,1 0-2 0,5 0 2 0,11-3-3 0,8 3 0 16,0-5 2-16,-1 0-3 0,10 0 2 15,10-1-2-15,5-1-1 0,-1-2-4 0,11-4-3 16,-3 2-22-16,10 4-23 0,1-5-88 0,2 3-56 16,3 2-84-16,5-1 196 0,5-1-199 0,-1 1-89 15</inkml:trace>
  <inkml:trace contextRef="#ctx0" brushRef="#br0" timeOffset="48073.48">7625 12416 1010 0,'-17'11'408'0,"-1"1"-215"16,3 1-97-16,3-3 33 0,2-5-1 0,5 1-23 16,0-1-8-16,2 0-9 0,1-3-11 0,5-2-23 15,-1 0-7-15,8-4-11 0,1 1-5 0,5-3-11 16,-3-1-2-16,9-4-5 0,-2 0-3 16,4-1-8-16,3 0-1 0,7-2 1 0,-3-4-3 15,-4 5 0-15,14-6-1 0,14-4 1 0,-1 0 0 16,-3-2 1-16,11 0-1 0,-5-3 1 0,23-5-2 15,8-5 1-15,-3 1 1 0,-4 0 0 0,19-10 0 16,-1-1-1-16,13-7 1 0,0-2-1 0,3-8 2 16,2 3-1-16,3-6 1 0,0-3-1 0,6 0-1 15,-3 2 0-15,8-3-1 0,-3 1 0 0,2 0 0 16,-1 1 1-16,-1-4-1 0,7 5 0 0,-6 0 2 16,1-1 0-16,-4 2-1 0,6 0 1 0,-7-1 0 15,1 3-1-15,4 2-1 0,-2-2 2 0,-20 10 0 0,-3-1 0 16,18-11 1-16,1 3-1 0,-16 9 0 0,-6-1 1 15,-5-3 1-15,20-9-2 0,-1-1 1 0,3 1 1 16,-25 6-2-16,19-15 1 0,0 2-1 0,1-6 0 16,-3-1 0-16,4-5-1 0,-4 0 1 0,5-2 0 15,-4-5-1-15,1-2 1 0,0 1 0 0,-1-8 0 16,2 4 0-16,-4-4 0 0,0 2 0 0,2-7 1 16,-1 4-1-16,-3-2 0 0,1 1 1 15,-6 3 2-15,6 1-1 0,-12-2 1 0,1 7 0 16,0 3-1-16,1 0 1 0,-17 17 1 0,-7 4-3 0,7-9 2 15,2-1-1-15,-8 18-1 0,-12 0 2 0,-2 3-1 0,8-8 2 16,-5 8-1-16,4-6 3 0,-15 16-1 0,5-3-2 16,-3-1 3-16,-2 3-3 0,-2 6 5 0,-11 4-4 15,1 1 2-15,-7 6 0 0,-6 0 2 0,-7 8 6 16,1-2 7-16,-14 8 3 0,3 0 0 16,-4 5 5-16,-2-2-1 0,-3 6 0 0,-1 0-1 0,-2 3-4 15,0 2-10-15,0 0-3 0,0 0 0 16,0-1-7-16,0 0 0 0,1 0-4 0,3 1-1 15,0-1 0-15,4-2-1 0,5-4-1 0,-2 2 0 16,2 0 1-16,2-3 1 0,5 1 1 0,4-4-24 16,6-3-17-16,-2 0-22 0,-1 2-24 0,4-1-138 15,3 3 171-15,0-1-112 0,2-1-66 0</inkml:trace>
  <inkml:trace contextRef="#ctx0" brushRef="#br0" timeOffset="48665.62">15538 7799 1183 0,'-6'-6'529'0,"2"3"-303"16,-1-3-119-16,4-1 50 0,-2 0-19 0,0-2-3 15,-1-1-6-15,-3-1-18 0,2-1-16 0,-5-1-18 16,-2 1-19-16,-1 2-23 0,3-2-8 0,-17 1-8 16,3 3-3-16,1 3-11 0,-5 3 1 0,-1 4-4 15,2 4 1-15,1 0-3 0,7 7-4 0,-2 8-2 16,0 0-2-16,6 0 2 0,2 6-2 0,5 1-1 0,-1 4-1 16,9 3-1-16,-2 1 1 0,7-7 1 0,6 0-19 15,-1-2-2-15,7-3 1 0,3-7 0 0,8-10-1 16,0-2 3-16,6-7 2 0,-4-7 1 0,2-10 18 15,4 1 6-15,-9-3 8 0,3 0 5 16,-8-1 11-16,0-3 3 0,-8 13 0 0,1-4 3 0,-5 9 16 16,-4 2-3-16,-3 7-3 0,-1 0-2 15,-2 11-2-15,-1 6-3 0,1 7-1 0,-1 1-1 16,0-1-16-16,1 5 0 0,0 11-3 0,0 1-4 16,2-4-6-16,0 2 0 0,4-2-2 0,1 5 1 15,1 0-6-15,0 3-12 0,1-15-15 0,1 1-72 16,0-1-47-16,-3-7-75 0,1 2-176 0,2-7 284 15,-2-2-198-15,0-1-74 0</inkml:trace>
  <inkml:trace contextRef="#ctx0" brushRef="#br0" timeOffset="49637.68">6163 12413 1209 0,'8'5'459'0,"-5"-2"-344"16,-1 0-86-16,2 0 15 0,3-3-11 0,-3-4 1 16,3 1 6-16,3-5 8 0,-2-1 0 0,2-6-2 15,1 0-1-15,-3 1-13 0,-1-9-3 0,6-5 2 16,-6-1-2-16,1 0-6 0,-1-3 0 0,-2-1-2 0,1-5-1 15,-1-3-2-15,3-1-1 0,-5 6-5 0,0-11-2 16,1 1 0-16,-3-3-3 0,6 0 0 0,-6-6 1 16,1 1 1-16,0-3-2 0,1 1 0 0,0-4 1 15,1 1-1-15,-4-6 1 0,0 2 0 0,-2 2 0 16,0-5-4-16,-5 0 1 0,1 0 1 0,-4-4-2 16,-1 0 0-16,0-3-3 0,-3-2 4 0,3 12-2 15,-4-10 2-15,-11-18-1 0,3 0 2 0,2 13-2 16,-5-10 2-16,-4 3 1 0,-1-20 0 0,-4-7-1 15,-2 0 0-15,9 9 1 0,-7-11-3 0,-1-2 3 16,3-5-2-16,-1 2 0 0,-3 1 0 16,-1-2-2-16,-3 5 3 0,0 2-1 0,0 2 0 15,-1-2-2-15,-4 2 2 0,2 2 0 0,0 7-2 0,1-2 3 16,-9 0-4-16,1 0 2 0,-6 4 0 16,5 0 2-16,-10 4-2 0,1-2 1 0,-4-1 0 15,3 7-1-15,-7 4 2 0,4 0-1 0,10 11 0 0,-4 7-1 0,-6-12 0 16,0 1 1-16,6 15-1 0,6-1 1 0,-3 6-1 15,-5-8-1-15,0 6 1 0,0-4 1 16,13 15-1-16,-5 0 1 0,-2-1 1 0,11 4 2 0,-1 7 11 16,1 6 11-16,5 0 3 0,1 11 3 0,1-1 0 15,6 5-1-15,-4 0 0 0,10 7-3 16,-1-3-11-16,5 1-14 0,-1 1-3 0,9 0-4 16,1 2-1-16,1 2-4 0,3-2-3 0,5 3-9 15,0 0-16-15,3 3-60 0,1 2-49 0,4 5-68 16,-1-1 149-16,1 0-115 0,2 14-59 0</inkml:trace>
  <inkml:trace contextRef="#ctx0" brushRef="#br0" timeOffset="50149.07">5766 8137 1353 0,'10'2'507'0,"1"-2"-337"16,-3 0-97-16,4-4 15 0,0-2-15 0,8-2 3 15,-3 0 1-15,6-2-6 0,-2-1-5 0,0 0-26 16,1-2-8-16,2-2-6 0,0 2-5 0,2 1-4 15,-2-2-2-15,2 0-1 0,0 2-3 0,-3 1-4 0,-1 1 0 16,0 7 8-16,0-3 1 0,-4 5 0 0,-3 4 1 16,-2 5 4-16,4 7 3 0,-6 13 0 0,1-3 1 15,-1 12-6-15,0 12 0 0,-1-3-2 0,-1 16-1 16,-2 3-3-16,-2 4-4 0,3 2 1 0,-5 3-1 16,0-6-2-16,-1-5-2 0,1 5 2 0,-2-23-5 15,1 5-5-15,0-16-93 0,-2 4-80 0,3-34-178 16,2 6 275-16,1-17-234 0,2-10-143 0</inkml:trace>
  <inkml:trace contextRef="#ctx0" brushRef="#br0" timeOffset="50673.14">3991 10956 459 0,'-1'-20'347'0,"0"1"-75"0,0-3-116 16,1 5 86-16,1 0-51 0,-1-2-11 0,1 3 8 15,-1 3-11-15,1-3-10 0,-1 5-53 0,2 6-8 16,-2-2-10-16,2 6-13 0,0 4-10 0,6 13-26 16,1 1-8-16,3 11-6 0,5 9-5 0,11 16-11 15,-5-4-3-15,25 30-5 0,0-1-3 0,8 11-4 16,-2-3 0-16,17 17-1 0,-3 0-1 0,13 3-31 16,0 1-10-16,7-1-18 0,-3-2-7 0,4 2-29 15,6-5-7-15,0-4-9 0,-3-2-6 0,-15-14 24 0,-8-11 4 16,5 11-7-16,2 0-5 0,-15-18 16 0,-11-3-7 15,4-4-15-15,4 2 65 0,-8-12-46 0,6 6 0 16</inkml:trace>
  <inkml:trace contextRef="#ctx0" brushRef="#br0" timeOffset="51221.51">5077 11490 1060 0,'-7'9'435'0,"-3"4"-253"0,3-5-99 15,-2 1 27-15,5-3-23 0,2-3-4 0,-2-1-6 16,4-2-9-16,1-3-5 0,5-7-5 0,-1 1-4 15,4-6-1-15,2-4 2 0,5-5 8 0,0 2-1 16,5-6-3-16,5-1-5 0,2 2-17 0,0-2-6 16,2 5-5-16,-2 1-5 0,1 7-10 0,2-5-1 15,-9 17-3-15,2-3-1 0,-5 10 4 0,0 4 0 16,-2 11 2-16,0 3 1 0,-4-2 0 0,-4 18-1 0,0 11 3 16,-1-1 1-16,0-2-7 0,-5 8 1 0,2-2-2 15,-1 8 2-15,0-2 1 0,-1 2 1 0,1-16-1 16,4 2 0-16,0 1-2 0,2-8-1 0,3-6-1 15,2-12-6-15,3 0-1 0,3-11-2 0,3-8-3 16,5-8 0-16,-2-3 2 0,6-10 0 0,-1-7-2 16,3-11-80-16,-4 4-87 0,1-14 139 0,2 1-89 15,-9-7-87-15</inkml:trace>
  <inkml:trace contextRef="#ctx0" brushRef="#br0" timeOffset="51884.13">2745 9156 809 0,'-6'-6'368'0,"-2"-7"-228"0,1 2-76 0,1 1 18 16,1-5-21-16,-2-3 10 0,2-4 24 0,-2-8 7 15,1 3 10-15,3-2-27 0,-5-13 14 0,3 5 3 16,-1-8-2-16,1-4-6 0,-2-7-11 0,2-3-4 15,-1-6-8-15,0-7-6 0,1-11-20 16,-1 3-9-16,-1-20-6 0,4 3-5 0,-1-9-14 16,-1-1-2-16,7 1-2 0,-2 1-1 0,3 4-3 15,4 3 1-15,1 10-1 0,-2 0-1 0,3 18 3 16,-1 5 0-16,0 9 0 0,-1 1 0 0,-1 14-1 0,0 17 0 0,0-3-6 16,-1-1-9-16,0 7-14 0,-3 8-15 15,1 5-17-15,1-1-81 0,-4 6-46 0,1-4-65 0,-1 8 167 16,3 7-162-16,-2-5-68 0</inkml:trace>
  <inkml:trace contextRef="#ctx0" brushRef="#br0" timeOffset="53369.7">3930 5595 799 0,'-12'2'429'16,"1"-1"-218"-16,2-3-85 0,0 2 126 0,0-6-139 0,-1 5 3 16,-3-3 10-16,4 0 1 0,0 0-12 0,3 0-14 15,-1 2-36-15,3 0-12 0,3 1-9 16,-2-1-10-16,9 2-13 0,-2-1-6 0,12 2-4 0,0 0-5 16,11-1-3-16,-5 0 0 0,22-3-1 0,-1-1 0 15,16-3-2-15,9-4 0 0,17-11-1 16,-1 2 1-16,-6 0 0 0,31-15 0 0,19-8 0 15,6 0 0-15,-14-1 1 0,16-7 0 0,-1-2 0 0,30-13 0 16,2-3-1-16,2-1 0 0,-19 6 0 0,13-5-1 16,0-1 1-16,1 2-1 0,-9 3 1 0,-16 12 0 15,2-1 1-15,-17 11-1 0,-16 8 0 0,-22 13-12 16,8-3-33-16,-49 25-54 0,8-1-85 0,-23 10 141 16,0 0-93-16,-27 23-49 0</inkml:trace>
  <inkml:trace contextRef="#ctx0" brushRef="#br0" timeOffset="55662.27">3735 6055 1103 0,'-5'0'535'0,"-4"2"-327"16,3 0-116-16,-3 5 15 0,0 0 12 0,-2 1-7 15,2 3-1-15,3-3-2 0,-2 1-34 0,2 3-16 16,1-3-16-16,2-5-12 0,0 1-33 0,2 2-7 15,4-5-9-15,-1 3-4 0,4 0-4 0,0-5 0 16,6 3 0-16,0 1 2 0,7-2 11 0,3-1 2 16,9-1 3-16,1 1 3 0,0-2 1 0,7 0 1 15,1-3 2-15,0-1 1 0,-4 2-1 0,-1 0-1 0,8-3 2 16,0-1 0-16,-2 2 0 0,2-1 1 0,3 4-1 16,7-1 0-16,3 0 1 0,0-1 0 0,-9 2-1 15,6 0-1-15,1 0 2 0,-3-2 0 0,4 4 0 16,-1 0 0-16,1 0-1 0,2 1 1 0,-4-1-1 15,2 3 1-15,1-2-1 0,-4 4 1 0,1-3-1 16,0 5 2-16,-1-2 2 0,1 2-2 0,-5 2 1 16,2 3 1-16,-6-2-1 0,-2 0 0 0,0 2-1 15,-2 2-1-15,-2 2 0 0,6 3 1 0,-1-2 0 16,-5 1-2-16,-2 0 1 0,6-1-2 16,-1 1 2-16,-4-4-1 0,-6-4 0 0,0-3 0 0,4-2-2 15,4-4 0-15,1 3 0 0,-4-5 1 0,8 1-2 16,-3 0 0-16,6 0 1 0,-3-2 0 0,-1 2 1 15,0 0 0-15,-4 0 1 0,0 5 0 0,0-1 0 16,-1 0 3-16,6 7-3 0,-3-1 1 0,-2 1 2 16,4 3-1-16,0-1 0 0,0 1-1 0,0 0-1 15,-4-2 1-15,1-2-1 0,-1 0 0 0,9 1 0 16,-3-3-1-16,1 3 0 0,0-3 0 0,-3 0 1 0,-2 1 0 16,2 1 0-16,2-2 0 0,-10 0 1 15,-5-1-1-15,3-1 0 0,7 7 0 0,5-1 1 16,-3-2 0-16,-3 2-1 0,6 2 0 0,0-1 0 15,2 3 0-15,0-1 1 0,-2 1 1 0,-4-1-2 16,3 2 0-16,5-1 0 0,0 1 0 0,0 0 1 16,5 5-1-16,-4-3-1 0,3 2 1 0,1-1 0 15,-5 2 1-15,3 0-1 0,-2 2 0 0,2-1 0 16,-1 1 1-16,1 1-1 0,-6-3 1 0,0 2-2 0,7 4 0 16,-1-1 2-16,-7-2-1 0,-1 0 0 0,6 4 0 15,5 1 2-15,0 6-1 0,1-1 1 0,-10-2-1 16,5 5-1-16,3 0 0 0,-8 1 0 0,4-3 1 15,-1 3-1-15,-1-1 0 0,4 0 0 0,-2-1 0 16,-1 3 0-16,4-3 1 0,-3 2 0 0,-2-2-1 16,5 4-1-16,-2-2 2 0,3-2-1 0,-1 2 0 15,0-3 1-15,0 2-1 0,-3-6 0 0,6 4 1 16,-2-4 0-16,0 1-1 0,4 5 0 0,-2-3 1 16,-4-6-1-16,1 3 1 0,8 5-1 0,2 1 0 15,-7-7 0-15,-3 0 1 0,4-2-2 0,8 6 0 16,2 1 1-16,0 0-1 0,-9-6 1 0,12 6 0 15,1 2 0-15,-3 1 0 0,-1 2 1 0,0 1 0 16,1-3-1-16,-1 2 1 0,7 1 1 0,-2 0-2 16,-5-2 0-16,3 4 0 0,-2-2 0 0,3 0-1 15,1 1 1-15,-1 0-1 0,0-1 0 0,-5 1 1 16,6-4 1-16,-7 0 0 0,4 1 1 0,5-1 0 16,-6-2-1-16,2 2 1 0,-3-1 0 0,-6-4 0 15,-3-2-2-15,11 5 1 0,1 2-1 0,-12-7 0 0,-3-2 2 16,2-3-2-16,7 6 0 0,1-1 0 15,2 1 0-15,-8-3 0 0,9 2 0 0,-3 1 2 16,1 3-2-16,-3-1 1 0,-2-2-1 0,0 2 1 16,-2-2-1-16,-1 1 0 0,0 0 1 0,-3-4 0 15,3 0 0-15,-2 0 0 0,0 1 1 0,2 0 0 16,-5 1 5-16,3 0 8 0,0-2 3 0,-3 4-1 16,1-1-1-16,1-1 3 0,-6-5 0 0,-1 1 0 0,3 1 1 15,3 0-6-15,-11-5-2 0,-3-2 2 0,5-1 3 16,5 5 1-16,-2-6-2 0,2 1 1 0,-9-6-6 15,5 5 0-15,0-3 0 0,-4 2-2 0,0-1-3 16,-6-6-4-16,3 3 2 0,-4-1 0 0,3-2-1 16,-6-1 1-16,0-1 0 0,-4-1-1 0,-2-2 1 15,-4 1-1-15,1-1 3 0,-8-2-3 0,-4 1 1 16,-2-5-2-16,2 2 2 0,-10-2-4 0,2 1 0 16,-1 1 0-16,-2-2-3 0,-2 1-8 0,6 2-7 15,-4-2-11-15,5 5-14 0,-1 0-64 0,-1 0-45 16,4 0-65-16,-2 2 148 0,3-1-111 0,2 3-85 15</inkml:trace>
  <inkml:trace contextRef="#ctx0" brushRef="#br0" timeOffset="56326.42">9959 8676 955 0,'-3'-6'506'0,"0"-3"-240"0,2 6-138 15,-3 1 91-15,4 2-72 0,-3-1-7 0,2 2-11 16,1 1-17-16,0 7-37 0,-2-2-16 0,4 11-15 16,3-1-13-16,-5 4-20 0,3 7-3 0,-1 5-3 15,0 2 1-15,4 3-3 0,-4 0-2 16,4 4 0-16,-1 0-1 0,1-4 1 0,5-1-1 0,-2-3-41 15,2-1-21-15,-3-4-23 0,2-10-25 0,1-8-29 0,-2-6-112 16,0-18-90-16,0 6 213 0,0-18-133 0,-2-5-99 16</inkml:trace>
  <inkml:trace contextRef="#ctx0" brushRef="#br0" timeOffset="56699.54">10015 8829 751 0,'-14'-1'391'15,"3"1"-184"-15,-1 0-101 0,3 1 52 0,-1 2-19 0,6-1-27 16,0 1-12-16,4-2-12 0,-2 1-11 15,2 1-28-15,3-3-7 0,3 0 2 0,0 0-5 16,0-2-6-16,0 0 2 0,4-1 3 0,5 0 8 16,1-4-2-16,-1 2-1 0,3-5-9 0,4-6 1 15,-2 2-3-15,1-5-4 0,0-1-4 0,2 2-7 16,0-3-3-16,-1 3-2 0,1 4-3 0,-2 4-3 16,3 0 0-16,-4 10 0 0,-1 0 1 0,-3 7 3 15,2 0-2-15,-14 12 0 0,6-2 1 0,-6 4 2 16,-4 6-1-16,-1 0 1 0,-2 4 1 0,-5-3-1 15,2 1 1-15,-2-5 0 0,-1 2 1 0,-1-3-1 0,-1-7-1 16,1 3 9-16,-1-3 1 0,1-4 2 0,2-1 0 16,2-2 2-16,-3-3 1 0,4-2-2 0,0 0-2 15,4-4-8-15,1-3-1 0,1 1-4 0,4-3-2 16,2-1-2-16,7-2-3 0,-2-1 1 0,6-1 0 16,1 3-1-16,0 0 0 0,0-2 1 0,-2 7-1 15,3 1-1-15,-5 4 5 0,3-2-2 0,-7 13 3 16,-1 0 1-16,-5 5 2 0,1 5-1 0,-5 10 1 15,-2-2 1-15,-5 2-10 0,-5 6-10 0,-9-4-22 16,6 0-36-16,-1-3-54 0,-16-11-112 0,-4-5 172 16,0-2-119-16,3-3-49 0</inkml:trace>
  <inkml:trace contextRef="#ctx0" brushRef="#br0" timeOffset="61246.43">17388 6327 691 0,'-10'5'415'0,"0"-1"-194"0,5-2-125 16,1-1 130-16,3 0-161 0,0-1 1 0,1 0 7 15,0-1 1-15,0-6-8 0,2 5-5 0,-1-4-24 16,2 1-3-16,1-3-9 0,-1 1-3 0,0-1-7 15,2 0-3-15,-2 2-1 0,0-3 1 0,1 3-3 0,-4 2-1 0,0 1 0 16,1-1 0-16,-1 2-3 0,0 2 0 16,0 0-2-16,0 3 0 0,0 4-1 0,0-1 1 15,0 0-3-15,0 8 1 0,-1-1 0 0,-2 3-1 16,3 4 1-16,0 0 0 0,0 0 1 0,1 2-1 16,1 3 0-16,0-4 0 0,1 4 4 0,0-1-2 15,0-1 0-15,1 2-1 0,-1 0 2 0,3 3-3 16,0 0 3-16,1 2-2 0,1 5 0 0,-1 4 0 15,1 0 0-15,0 3 1 0,-1 4 0 0,-2 0 0 16,1 4-1-16,-2-8 3 0,-2 7-3 0,0 7 0 16,2 1 2-16,-3-5-1 0,0 2-1 0,0 1-1 0,-1 8 2 15,1 0 0-15,-1 0 0 0,0-4 0 0,0 5 0 16,0-2 0-16,-1 3 0 0,0-4 1 0,0 1 0 16,-1-1-1-16,-1-3 0 0,2 3 1 0,-1-3-1 15,-1 1-1-15,1 2 2 0,-3 0 0 0,2-4-1 16,0 3 1-16,-2 2 0 0,0-3 0 0,-2 0 7 15,1 0 15-15,-1 1 4 0,0-3 3 0,-2 2 2 16,-1-6 0-16,2 8 0 0,-3 0 0 16,1-12-5-16,-2 6-17 0,-2 3-5 0,3 2-2 0,4-2-1 15,-2-8-2-15,-2 3 0 0,2 9-1 0,3-2 1 16,0 0 0-16,-2-11 1 0,-1 5 2 16,-3 0 3-16,2-4 1 0,1 3 1 0,-3-4 3 15,-3-3 1-15,3 5 4 0,-4-5 3 0,0 4 3 16,-1-3 0-16,-2 0 1 0,2 2-2 0,-4-3 0 15,2 2-1-15,-1 0-4 0,0 1-5 0,1-5-6 16,-2 0-1-16,3-3-3 0,-2-3-2 0,3-5 0 0,1-4-2 0,-2 2 0 16,3-1 0-16,3-4-1 0,1-3-1 0,4 1-1 15,-2 0-23-15,6-7-25 0,-1 5-23 16,4-7-37-16,5 2-224 0,0-3 261 0,1-3-159 16,7-5-107-16</inkml:trace>
  <inkml:trace contextRef="#ctx0" brushRef="#br0" timeOffset="65043.93">17752 8510 149 0,'-2'0'112'0,"2"-1"-48"16,1-1-40-16,-1 2 27 0,3-1-29 0,-3 0-12 0,2 1-32 15,-2 0 18-15,0 1-15 0,1-1-10 16</inkml:trace>
  <inkml:trace contextRef="#ctx0" brushRef="#br0" timeOffset="123559.58">5126 4286 856 0,'4'-6'381'0,"0"0"-214"0,-3 2-92 16,0-3 11-16,0 4-3 0,0-2-2 0,1 4-16 15,-2 0-16-15,3 1-13 0,1-2-7 0,-1 1-14 16,4 1-2-16,2 2-4 0,0-1-1 0,-1 1-3 16,3 2-3-16,2-3 1 0,3 2-2 0,-3 2 2 15,1-4-1-15,0 0-1 0,-1 1 1 0,1-2 0 0,2 1 2 16,-6 1 0-16,-1-2-2 0,-1 2 1 15,0 0-1-15,1 0 1 0,-6 3 3 0,0 2-3 16,-2-1 1-16,-1 1-1 0,-3 4 3 0,1 0 0 16,-5 2-1-16,-4 2 1 0,-1 0-2 0,2 1 2 15,-5 6-2-15,0-3 1 0,0 1 4 0,-2 1 4 16,2 0 2-16,2 1 2 0,2-2 11 0,0-2 1 16,7-3 5-16,0 1 5 0,2-4 1 0,14-2 2 0,5-4 13 15,-2 1 1-15,1-3-10 0,8-4 0 0,-1-1-3 16,3-3-1-16,-2-4-6 0,1-1-8 0,-4-2-13 15,-1 0-7-15,2 1-20 0,-4-2-31 0,-1 2-50 16,-4 1 72-16,0 1-48 0,-4 3-27 0</inkml:trace>
  <inkml:trace contextRef="#ctx0" brushRef="#br0" timeOffset="126929.86">2835 7997 656 0,'3'-4'353'0,"1"0"-171"0,-1-3-105 0,-1-2 67 15,5-3-72-15,3 1 5 0,4 1 2 0,2-2-11 16,2 1-11-16,2-2-8 0,0 4-8 0,3 2-8 0,5-1-5 15,-2 0-10-15,-3 1-10 0,-1 1-3 0,1 3-3 16,3 2 2-16,-2 2-2 0,0-1 2 0,-4 8-3 16,-1 4 6-16,-1 0 3 0,-4 4 4 0,-1 3 7 15,-7 4 12-15,-2 2 5 0,-4 1 4 0,-3 5 8 16,-9 1 21-16,2-1 4 0,-9 6 1 16,1-3 0-16,0-1-9 0,-5 4-3 0,8-11-7 0,0 1-3 15,6-5-24-15,3-7-7 0,8-6-4 0,4-1-7 16,11-9-3-16,6-7-1 0,19-7-1 15,1-1-2-15,-4-2-12 0,27-16-45 0,13-5 46 16,1-2-23-16,5 2-15 0</inkml:trace>
  <inkml:trace contextRef="#ctx0" brushRef="#br0" timeOffset="128618.84">10294 13348 1166 0,'15'-7'448'0,"3"-8"-333"0,-3 3-92 0,0-4 1 16,7-3-10-16,0 1-8 0,-5 0 0 0,2 0-1 15,-2 1 1-15,-1 3-1 0,0-2 2 0,-3 5 3 0,0 0-2 0,-1 1 7 16,2 3-1-16,-2 0 1 0,-3 3 2 16,-1 2-1-16,5-1 3 0,1 4-1 0,-2 1 2 15,1 0-7-15,5 1 3 0,-1 5-4 0,6-2-1 16,4 4-1-16,-6 4-1 0,2-2 4 0,1 5 3 15,-2 5 3-15,-7 3 8 0,1-4 6 0,-16 13 3 16,3 0 5-16,-5 7 6 0,0-2 1 0,-13 12 3 16,0-4 6-16,-4 5 5 0,-4 0-1 15,4-2-3-15,-1 2-4 0,-1-12-11 0,12-4-8 0,6 0-8 16,0-1-12-16,7-6-16 0,12-9-6 0,8-7-1 0,14-6-5 16,20-16-36-16,-6 5-58 0,19-19-117 0,26-16 176 15,-6-4-102-15,24-16-58 0</inkml:trace>
  <inkml:trace contextRef="#ctx0" brushRef="#br0" timeOffset="130024.49">18441 8865 459 0,'5'1'304'16,"-1"-1"-122"-16,2-4-91 0,-1 3 61 0,1-2 4 16,-1 2-37-16,2 0-2 0,1-1-8 0,0-1 14 15,2 1-2-15,0 1-1 0,0-1-17 0,2 1 5 16,-2-1-11-16,2 0-11 0,4 2-8 0,-6 0-26 15,3 4-9-15,-2 0-10 0,1 2-6 0,-3 1-16 16,1 3 0-16,-5 2-3 0,2 3 0 0,1 5-3 16,-3-3-1-16,-3 15-1 0,-4-2 2 0,-2 8-1 15,4-3 1-15,-21 11-1 0,4 3 1 0,-6 7 21 16,-9 2 3-16,4 4 4 0,1-5 0 0,-2-2 1 0,16-7-3 16,9 3-1-16,-3-3-1 0,10-13-24 0,14-9-3 15,15-5-3-15,18-9-37 0,32-20-55 16,-12 8-111-16,33-23 161 0,10-26-124 0,10 1-80 0</inkml:trace>
  <inkml:trace contextRef="#ctx0" brushRef="#br0" timeOffset="130874.52">12534 3985 870 0,'-8'8'400'0,"0"-1"-216"0,1 0-98 0,0-2 30 16,4-1-1-16,2 1-2 0,1-3 1 16,-1 0-26-16,3-2-10 0,5-1 3 0,0-2-3 0,2 3-13 15,5-4 0-15,3-2 1 0,4-1 1 16,6-3-7-16,1 1-6 0,-3-1-18 0,3 3-8 0,-2-5-5 16,0 4-6-16,-1 2-5 0,4 2-8 15,-3 1-1-15,2 3 0 0,1 0 0 0,4 0-2 16,0 1 1-16,6 1 0 0,-5 1 0 0,-4 4-1 15,4-3 1-15,-10 7-2 0,3 0 0 0,-8 4 6 16,-5 1 1-16,-9 7 0 0,1-1 3 0,-8 4 15 16,-8 2 8-16,-10 1 7 0,-1 2 4 0,0-2 0 0,-13 0-1 15,-4 7 1-15,2-3-1 0,2-6-17 0,1 3-10 16,6-6-17-16,0 5-64 0,14-10-47 0,-7 3-70 16,15-13-116-16,6-4 212 0,2 2-159 0,8-6-65 15</inkml:trace>
  <inkml:trace contextRef="#ctx0" brushRef="#br0" timeOffset="202071.37">17707 2081 760 0,'-10'14'325'16,"-1"0"-181"-16,0 6-78 0,4 1 15 0,-2 4 11 15,1 4 1-15,3 4-10 0,-1-2-11 0,0-3-26 0,2 2-10 16,2 5-3-16,-3 2-5 0,3-7-16 0,1 0-3 16,-1-3-1-16,2 2 9 0,1-9 2 15,1 6 7-15,-2-17 3 0,2-4 10 0,2 1 2 0,-1-9 0 16,-1-8 1-16,3-11-6 0,-3 1-6 0,2-8-1 15,0-3-4-15,0-5-7 0,-1-1-3 0,1-5-3 16,0 2 0-16,2-1-2 0,-2-1-1 16,4 0-4-16,2 0-2 0,-3 1-3 0,5 1 1 0,4 8 0 15,-2-2-1-15,-2 5-3 0,4 7 3 16,-2 8 2-16,-2-1 4 0,1 5 2 0,-2 11 3 0,3 4 5 16,-3 0 2-16,0 6 0 0,-1 5 0 0,1 6-4 0,1 13-2 15,-1 13-1-15,1-4-3 0,-2 7-3 0,2 14-2 16,0 3-8-16,-1 5-13 0,0-7-3 0,2 0-28 15,0 3-5-15,-2-11 0 0,0-7-6 0,0-12-7 16,-1 1 7-16,1-19 4 0,-2 2-2 16,-2-17 8-16,2 5-12 0,-4-20-23 0,0 0-18 0,-2-9 69 15,-1-7-50-15,-1-3-14 0</inkml:trace>
  <inkml:trace contextRef="#ctx0" brushRef="#br0" timeOffset="202287.12">17689 2339 689 0,'-18'9'431'15,"-5"-2"-185"-15,16-2-136 0,-3 3 116 0,10-2-99 16,6-2-3-16,9 1-8 0,-3-2-11 0,3 1-31 0,12-4-9 16,6-1-10-16,1-3-12 0,-3 0-27 0,7-5-5 15,-1 1-11-15,11-5-54 0,0-1-40 0,0 0-54 16,-4 5-110-16,3-2 186 0,2 1-135 0,-1 1-61 15</inkml:trace>
  <inkml:trace contextRef="#ctx0" brushRef="#br0" timeOffset="202998.61">18477 2074 1111 0,'-1'5'508'0,"-5"4"-315"0,4 1-126 0,-4 0 86 16,1 0-107-16,0 7-1 0,3 2-2 0,1 1-5 16,0 3-3-16,2-2-9 0,-1 2-6 0,2-1-7 15,3-2-8-15,1 3-1 0,-1-2-5 16,0-3-9-16,1 0-8 0,-1-2-5 0,1-1-28 15,-1-5-11-15,1 4-12 0,-5-9-15 0,1-2-33 16,0 2-9-16,-2-6-9 0,-1-1-14 0,-3-5 0 16,-2 0 11-16,1-3 12 0,-3-1 10 0,-3-2 39 15,0-1 14-15,-1-3 17 0,1-3 18 0,-1-2 26 16,0 1 0-16,5 0-5 0,-2-2-1 0,4-1 1 16,-2 1 7-16,6 2 6 0,-2 1 16 0,3 5 42 15,0-4 18-15,-1 2 19 0,1 3 19 0,0 2 14 0,0 1 7 16,0 1 20-16,0 0-3 0,1 1-31 0,-1 3-8 15,2 2-8-15,-1-3 7 0,2 1-8 0,-2 2-5 16,4-1-24-16,1-1 1 0,0-1-6 0,2-2-7 16,0 2-4-16,7-1-20 0,-2 0-6 0,4-1-5 15,4 3-7-15,4-2-7 0,0 1-6 0,7 2-2 16,1-3-2-16,-2 4-1 0,4-1-3 0,-5 5 2 16,0-2-1-16,-1 3-2 0,-5 4 0 0,-3 2 0 15,-2 0 0-15,-5 4-2 0,-2 0-1 0,-6 4-2 16,0 0 0-16,-4-2 2 0,-6 2 0 0,-6 6 1 15,0 1 1-15,-1-2 1 0,-5 2 2 0,2-2 0 0,-6 3 2 16,-1 0-2-16,-1 2 2 0,6-10-2 0,0 2 1 16,1-2-1-16,0-2 1 0,2-2-1 0,8-4-2 15,-2-2 2-15,6-1 1 0,1-4 1 0,9 0 1 16,-1-2 1-16,14-1-2 0,-3-3 1 0,3-2 3 16,2 1-1-16,7 1 0 0,1 0-3 0,0 2 2 15,0-2 0-15,-3 4 1 0,3 2 0 16,-1 7-1-16,-2 1 0 0,-8 4 0 0,-2 0 2 0,-4-1-1 15,-12 5-1-15,-2 5 3 0,-1-3 7 16,-8-3 2-16,-4 3 2 0,-6 1-1 0,-3 4 1 16,-8 0-1-16,2 0 2 0,1-5-4 0,-3 1-6 15,-1-1-3-15,1-2-2 0,4-4 0 0,1-4-4 16,0-1-2-16,3-4-5 0,3-1-8 0,1-2-28 16,2-1-14-16,3-5-22 0,1 1-24 0,5-5-126 15,-1 2 165-15,12-5-106 0,-1-1-53 0</inkml:trace>
  <inkml:trace contextRef="#ctx0" brushRef="#br0" timeOffset="203851.9">19666 1968 1195 0,'0'-9'488'0,"-3"5"-303"0,-2 0-85 0,2 2 31 16,-6 1-16-16,1 1 7 0,-6 3-4 15,-2 2-9-15,-3 0-13 0,-4 1-12 0,-4 6-24 16,1 0-9-16,-6 3-6 0,1 3-6 0,-2 6-12 15,0-2-5-15,3 14-3 0,3-2-1 0,3 1-4 16,-1 0 1-16,17 6-5 0,-2-2-2 0,10-2-6 16,9-3 0-16,11-5-2 0,3-2-1 0,0-4-1 0,23-12-2 15,8-5-20-15,-1 3-22 0,-2-6-26 0,10-6-40 0,-6-5-57 16,9-2 117-16,-5-5-90 0,0 1-33 16</inkml:trace>
  <inkml:trace contextRef="#ctx0" brushRef="#br0" timeOffset="204579.03">20281 1949 881 0,'-1'-4'424'0,"-1"1"-224"0,1 1-111 0,0 1 22 0,0 2 5 0,-2 4 5 15,1 1-13-15,-2 4-39 0,1 2-9 0,0 4-12 16,0 9-8-16,0 14-9 0,-1-6-7 0,2 10-14 15,-1 8-5-15,1-2-5 0,-2 12-1 16,2-5-3-16,-1-3-23 0,0-2-4 0,-1-6-2 16,1-8-3-16,0-11-1 0,-1 3 3 0,3-23 0 15,-1 5 1-15,1-11 22 0,0 0 4 0,0-15 1 16,-1 0 3-16,2-7 3 0,-2-7 1 0,2-4 1 16,0-1 2-16,0-4-1 0,0-4-1 0,2-1-3 15,-1 0-5-15,0 5-9 0,-1-1-6 0,2-3-5 16,-1 0-10-16,1 5-6 0,0 4-4 0,2 0-2 0,0-4-5 15,4 5 5-15,-1-1 6 0,-1 11 6 0,3-5 11 16,0 4 12-16,-2 3 10 0,1 7 9 0,2 7 22 16,-1 3 5-16,0 4 5 0,3 4 5 0,4 11 14 15,-2-3 3-15,12 13 1 0,-2-3 2 0,4 5-2 16,-1-3 0-16,8 8-3 0,-2 1-3 0,1 1-14 16,-2 2-4-16,-3 0-8 0,-3 2-1 0,-1-3-10 15,-6 3 1-15,-5-6-4 0,-1 0 1 0,-6-4-2 16,-6-8 2-16,-7 4 3 0,-2 0 1 0,-2-4-2 15,-9-1-1-15,-2 0 1 0,-8 1 0 0,-10-1-2 16,2 0-1-16,-3-8-7 0,-5-1-16 0,2 1-21 16,-5-8-29-16,6-2-46 0,7-2 77 0,1-2-57 15,9-1-28-15</inkml:trace>
  <inkml:trace contextRef="#ctx0" brushRef="#br0" timeOffset="207432.49">22941 2213 756 0,'-4'13'336'0,"1"1"-193"0,-4 2-79 0,5 1 29 15,0 1 4-15,2 6 6 0,-2-1 8 0,-1 3-20 16,-1-2-11-16,4 8-12 0,0-1-5 0,0 1-24 16,0 1-8-16,-2-2-9 0,2 2-6 0,2-5-9 15,-2-4-2-15,0-1 4 0,0 1 1 0,0-5 1 16,0-5 1-16,0-2 5 0,-2-4 12 0,-1-5 5 16,2 4 7-16,-5-11-2 0,0-4 10 0,-2-2 2 15,1-6 3-15,-2-2 2 0,-3-7 3 0,1-1-2 16,1-2-4-16,0-2-3 0,1-5-10 0,0 3-4 15,5-5-8-15,-1-1-8 0,5-5-19 0,-1 1-1 16,9-9-6-16,2 2-1 0,5 2-3 16,4-5 0-16,6 10-1 0,-1-3 2 0,4 6 0 15,4 8 0-15,1 10 3 0,2 0 2 0,-7 7 4 0,2 13 0 0,6 3 5 16,0 3 1-16,-4 6 1 0,0 6 0 0,-4 5-1 16,1 14-1-16,-8 14-2 0,4-5 3 0,-9 4-4 15,-9 8 0-15,1 5 1 0,-8 4-1 0,-1-6 1 16,-3 0 0-16,-1-2-4 0,-5-3-4 0,4-6-4 15,-2-4-23-15,1 0-2 0,3-12-8 16,-1 3-12-16,4-10-46 0,-2 0-20 0,3-8-31 16,-1-2-36-16,2-6 127 0,1-2-90 0,7-5-24 15</inkml:trace>
  <inkml:trace contextRef="#ctx0" brushRef="#br0" timeOffset="207621.42">23022 2295 1550 0,'-21'0'541'0,"0"10"-387"16,-2 1-92-16,15 9-7 0,-2-1 10 0,9 2 13 16,-1 0 1-16,12 3-4 0,-1-2-10 0,10-1-24 15,6 0-8-15,8-9-9 0,0 5-9 0,8-6-82 16,5-6-79-16,0-4 302 0,5-1-163 0,-8-1 2 16,0-8 17-16</inkml:trace>
  <inkml:trace contextRef="#ctx0" brushRef="#br0" timeOffset="210191.27">18362 2794 852 0,'-3'0'403'0,"-2"-3"-211"0,2 3-103 16,1 1 19-16,1 1 1 0,1 0 2 0,0 0-27 15,1-1-10-15,2 5-9 0,0-4-10 16,1 1-16-16,2 5-6 0,1-3-4 0,1 2-6 0,-1 1-9 16,1-2-2-16,0 1-2 0,3 4-2 15,-1 0-2-15,0-2-1 0,-3 3-1 0,0 6 1 16,1 0 0-16,-2 3 0 0,-2 0-1 0,-2 3 0 15,-1 2 3-15,-1 0-1 0,-2 0 0 0,-2 0 1 16,0-1-2-16,-4 1 1 0,3 1 1 0,-2-2-2 16,1-1-1-16,1-5-1 0,1 0-2 0,-1-2 0 15,3-5 1-15,2-1-2 0,0-2-3 0,0-2 1 0,3-3 0 16,3-3 1-16,0 0-1 0,0 0 2 0,3-2 0 16,1-2-1-16,4-2 1 0,3-3 1 0,-3 1 0 15,5 1-1-15,2 0 0 0,1-1 0 0,2 0-2 16,-1-1 1-16,4 2 0 0,-3 1 1 0,1-1-1 15,1 0 0-15,2 2 1 0,-1-2 0 0,1 0 0 16,3 1 0-16,1 3 0 0,1-3-1 0,8 5 0 16,-1-1 2-16,1-2-2 0,0 3 0 0,6-1-1 15,-4 1 2-15,3 0-1 0,-4-3 0 16,1 0 0-16,-1 3-1 0,-6 0 2 0,7 1 0 0,-1 0 1 16,5 0-2-16,-5 3 2 0,0-1 0 0,0 3 0 0,6-3 0 15,-4 1 0-15,1 0 0 0,-4 1 0 0,3 1 2 16,1-2-2-16,0 1 0 0,-2 1 1 0,1-3 0 15,-2 2 0-15,-1-5-1 0,0 0 0 0,-3-5 2 16,-2 3-2-16,0-6 1 0,0 1 1 0,2-1-3 16,-1-1 2-16,5 3 0 0,-5-4-2 0,2 1 0 15,0 0 0-15,-1 2 1 0,1 0-2 0,-5 0 2 16,1 1-1-16,-2 1 0 0,2 4 2 0,-8-1-1 16,-1 4-1-16,3 2-1 0,1 3 3 0,-2 0-2 15,-1 2 0-15,1 4 0 0,2 0 0 0,0 1-1 16,2 2 3-16,-5-2-2 0,5 1 0 15,-4 3 0-15,4-2 0 0,0-1 0 0,1 2-1 16,-1 1 3-16,2-1-1 0,0-5 1 0,-2-1 1 16,0 0 3-16,-2-8-1 0,0 2 2 0,-3-5 0 15,0-2 0-15,-4-4-1 0,2 3 1 0,-3-5-4 16,-2-1 1-16,-1-2-1 0,1 1-1 0,2-2-1 16,-1 0-1-16,2 3-2 0,-1-2 2 0,-3 1 0 0,4 4-1 15,4 1-5-15,-4-2 2 0,0 4-1 0,-1 1 1 16,-2 0 1-16,3 2-9 0,-2 0-2 0,-1 0 3 15,-2 2 3-15,0 1 1 0,-1 2-1 0,0 1 0 16,2 1-1-16,-1-2 8 0,-3 2 2 0,1-2-1 16,-1 3 1-16,-1-2-1 0,1-2 1 0,-4 0 1 15,2 1 0-15,-2-1 2 0,0 1-1 16,-2-2 1-16,0-3 0 0,2 2-2 0,-2-1 2 0,1-1 1 16,-3 1-1-16,2-1-1 0,2 0 1 0,-1-1 0 15,0 1-1-15,-2-1 3 0,-3 1-3 0,5-2 2 16,1 2 2-16,-3-1-1 0,1 0 0 0,3 1 1 0,1 0 2 15,1-1 0-15,3 0 3 0,-6 1-2 0,1-1 4 16,3 1 3-16,-1 0 2 0,-3 0 1 0,2 1 7 16,0 0 1-16,0 0 0 0,1 0 2 0,-2 0 6 15,-1 0 0-15,-1 2-2 0,0-1 2 0,-5-5-2 16,2 2 0-16,-4-5 1 0,1-1 0 0,1-1-12 16,-2-5-3-16,2-2-2 0,0-2-4 0,1 3-4 15,1-9-4-15,5-5-4 0,-2 2-2 0,1-2-3 16,3-3 2-16,-1-1 0 0,6-3-4 15,0 0-8-15,0-2-8 0,1 9-11 0,1-5-52 0,1 1-45 16,1 2-57-16,-3 1-119 0,-6 0 214 16,2 2-149-16,-7-1-56 0</inkml:trace>
  <inkml:trace contextRef="#ctx0" brushRef="#br0" timeOffset="210731.81">21157 2048 1335 0,'8'-7'525'0,"1"-2"-346"0,-1 0-114 15,1-1 15-15,-2 3-18 0,0 0 1 16,0 3 5-16,-3 0-7 0,-2 2-15 0,-2 1-15 0,-3 4-9 16,0 0-6-16,-3 5-10 0,-6 11-4 15,1 2-9-15,-4 6-2 0,-1 13 1 0,1 3 0 16,-2 2 2-16,2 10 2 0,3-2 0 0,5 0 2 15,-2 1 2-15,13-12-2 0,0 0 1 0,8-5 1 16,-2 3 1-16,15-19-1 0,0 5 2 0,4-11 0 16,6-5 0-16,2-6 1 0,-1-3 2 0,1-6-3 15,1-7-11-15,-2-3-9 0,-2 0-18 0,-4 1-20 0,-8-5-26 16,1-2-138-16,0 1 165 0,-3 1-108 0,-6 0-50 0</inkml:trace>
  <inkml:trace contextRef="#ctx0" brushRef="#br0" timeOffset="210965.4">21124 2068 1136 0,'-7'-4'533'15,"8"-5"-343"-15,-1 1-119 0,8 2-1 0,3-3 9 16,1-1 2-16,5-1-3 0,7-2-10 0,7-2-31 15,-1 3-11-15,8-4-1 0,2 1-7 0,-1-2-17 16,2 1-12-16,1 1-20 0,-2 3-19 0,-7 2-69 16,2-1-48-16,-12 5-113 0,-1 0 197 0,-3 9-178 15,1-3-81-15</inkml:trace>
  <inkml:trace contextRef="#ctx0" brushRef="#br0" timeOffset="211102.1">21041 2310 1383 0,'-13'3'556'0,"11"-3"-373"0,6-3-121 0,10-4 7 0,-1 3 2 15,15-6 1-15,-6-2 5 0,13-2-32 0,-6 0-15 16,14-7-23-16,0 2-28 0,3 1-134 16,4-6-118-16,2 3 211 0,1 2-153 0,-6 1-88 0</inkml:trace>
  <inkml:trace contextRef="#ctx0" brushRef="#br0" timeOffset="211368.37">22194 2107 1568 0,'7'2'537'0,"-6"-2"-353"0,1-1-108 0,-2 1 14 15,-1 1-5-15,0-1-3 0,-4 3-16 0,0 8-16 16,-2-3-19-16,-2 7-12 0,0 6-7 0,-2 8-12 16,0-3-3-16,-1 13 0 0,2 0-2 0,0 3-16 15,-1 1-16-15,4 2-11 0,0-4-6 0,5-3-31 16,-3 3-6-16,9-10-12 0,-2 0-13 0,5-10-40 16,-1 3-13-16,5-19-26 0,-1 3-32 0,2-10 151 15,0-9-104-15,3-10-23 0</inkml:trace>
  <inkml:trace contextRef="#ctx0" brushRef="#br0" timeOffset="211589.98">22123 2031 799 0,'-11'-11'440'0,"0"7"-199"0,2 1-134 0,3 3 67 0,-2 0-26 16,6 0-19-16,0 0-17 0,2 0-33 0,1 1-10 15,9-1-9-15,-1 1-4 0,4-1-13 0,6 0-5 16,7 0-4-16,2 0-4 0,5-3-7 15,6 0-5-15,0-2-3 0,2-2-5 0,-3 0-8 0,-2-5-9 0,4 2-26 16,1-2-18-16,-10 3-17 0,0 0-17 0,-4 1-25 16,1 4-114-16,-8 4 152 0,3 0-99 0,-14 7-26 15</inkml:trace>
  <inkml:trace contextRef="#ctx0" brushRef="#br0" timeOffset="211719.52">22108 2394 1054 0,'-11'8'441'16,"4"-2"-270"-16,6-3-82 0,3 0 23 0,6-2 15 16,8-2 4-16,-4 0 5 0,9-1-26 0,7-5-16 15,1 1-15-15,6-4-18 0,2 0-19 0,-4-1-103 16,4-1-85-16,-3 0 120 0,3 5-86 0,-6 2-82 16</inkml:trace>
  <inkml:trace contextRef="#ctx0" brushRef="#br0" timeOffset="-183093.93">21489 4535 1080 0,'-2'-21'436'0,"-4"7"-288"16,-2 1-89-16,5 4 16 0,-3 1 0 0,1 4 5 16,1 3 7-16,4-2-3 0,-3 1-8 0,1 2-13 15,2 0-7-15,0 0-17 0,3 2-5 0,-1 2-9 16,-1 1-8-16,4 8-11 0,0 1-2 16,2 5 0-16,-3 2 0 0,1 8 1 0,1 7 0 15,-6 4-1-15,4 2 2 0,-4-6-1 0,-3 10-4 0,-1 7 6 16,1-1-1-16,-4-7-1 0,3 2 2 0,-1-6 2 0,-2 0 0 15,-2-10 0-15,0 4 4 0,-2-14-3 0,-2-5 2 16,3 1 2-16,-3-8 0 0,-1-1 3 0,3-6 7 16,3-2-1-16,2-5 1 0,-2-3-3 0,6-5 0 15,-3 1-4-15,5-10-4 0,2 0-2 16,1-3-12-16,-2 2-1 0,9-8-3 0,1 0-1 16,1-4-1-16,3-2 1 0,3-1-1 0,2-1 2 15,2-2 2-15,2-1-1 0,5 2 0 0,-1-3 1 16,-3 8 2-16,-1 0 0 0,7-2 1 0,-1-1-2 15,-1 7 0-15,-3 3 1 0,1 3 1 0,4 1-3 16,3 10 0-16,0-5 0 0,-12 12 0 0,2 4 0 16,2 2 1-16,-6 4 0 0,-1 7 1 0,-4 11 3 15,-2-1 1-15,2 11 3 0,-1 2 2 0,-1 9 1 16,-4-1 7-16,2 7 1 0,-1 3 3 0,-2 3-1 16,-1-1 2-16,-1 3-4 0,0-3 1 0,0-3-2 15,1-2-5-15,2-7-2 0,-1-1-3 0,2-11-1 16,-1-3-4-16,1-6-13 0,-1-1-24 0,-1-3-27 0,-5-7-42 15,2-2 77-15,-3 1-58 0,-1-4-26 0</inkml:trace>
  <inkml:trace contextRef="#ctx0" brushRef="#br0" timeOffset="-182653.31">22509 4815 1385 0,'-6'2'583'0,"0"1"-308"16,-2-2-155-16,6-1 71 0,-1 0-54 0,3-1-18 15,0 1-8-15,2 0-16 0,1 0-15 0,5-2-28 16,1-1-7-16,3 2-6 0,1-2-5 0,5 0-20 16,-2-2-7-16,8 2-1 0,-2 0-3 0,4-1-7 15,-1 0-14-15,7 2-21 0,-1 1-37 0,-1 0-135 16,2 1-132-16,-3-2 256 0,4 1-188 0,-8 1-98 16</inkml:trace>
  <inkml:trace contextRef="#ctx0" brushRef="#br0" timeOffset="-182393.68">23318 4416 1650 0,'7'-3'591'0,"0"2"-383"16,5-2-115-16,-2 6 24 0,0-1-17 15,-5 4-4-15,-2 7 1 0,4 1-17 0,-7 7-19 16,0 8-15-16,-4 9-18 0,-2-1-5 0,-1 13-9 0,-4 8-3 16,-1 9-33-16,0-1-20 0,-2 10-32 15,-1-5-42-15,-2-6-224 0,-2 9 265 0,-1-25-164 16,3 6-114-16</inkml:trace>
  <inkml:trace contextRef="#ctx0" brushRef="#br0" timeOffset="-182001.25">21412 3896 1291 0,'-50'9'559'0,"-1"3"-421"0,0-2-109 0,5 6-13 16,-9 12 13-16,3 2 7 0,-3 9 4 0,-6 10 2 15,6 17-2-15,0 1-4 0,0 16-2 16,6 11-3-16,12 20-15 0,-5-2-7 0,29 25-5 0,-2-5-1 16,19 0-51-16,-5 8-56 0,34-21-106 15,2 8 166-15,23-20-136 0,14-9-85 0</inkml:trace>
  <inkml:trace contextRef="#ctx0" brushRef="#br0" timeOffset="-181545.5">23795 3868 1252 0,'11'2'506'15,"3"3"-303"-15,10 5-120 0,-2-2 21 0,4 6-15 16,10 8 8-16,-3 0-11 0,5 9-15 0,0 9-15 16,-7 14-23-16,6 0-2 0,-3 15-5 0,-8 12-5 15,-11 5-13-15,-1 2-2 0,-12 10-2 0,-8-2 2 16,-8-5 1-16,-4 5 0 0,-16-16 0 0,0-1 1 15,-7-4-4-15,3-1 0 0,-6-15-3 0,-2 0-3 16,1-11-35-16,-2-5-33 0,5-10-43 0,-3-1-61 16,7-7-89-16,6-15 181 0,0-3-175 0,2-3-117 15</inkml:trace>
  <inkml:trace contextRef="#ctx0" brushRef="#br0" timeOffset="-181268.64">24662 3948 1223 0,'0'0'539'15,"-2"4"-323"-15,-4 1-130 0,2 2 25 0,1 0 1 16,-4 8 0-16,-1-1-3 0,1 2-45 0,-2 5-13 16,3 4-9-16,1 0-8 0,0 4-20 0,2 2-7 15,4 7-4-15,-1 0-2 0,1-2-1 0,7 10 0 0,-1 7-2 16,1 1-20-16,0-4-30 0,1 2-30 0,2 0-44 16,2 4 92-16,2-7-70 0,-2 5-36 0</inkml:trace>
  <inkml:trace contextRef="#ctx0" brushRef="#br0" timeOffset="-180831.4">24631 5402 844 0,'8'-20'379'0,"-1"-2"-226"0,-3-1-89 0,0 2 47 15,1-1-28-15,3 1 2 0,-3-1 10 0,2 1 5 16,-4 3-7-16,2 5-2 0,2 1-5 0,-2 1-9 0,1 8-3 16,-3-1 5-16,5 1-8 0,-3 3-17 0,-2 2-3 15,1 4-3-15,1 3-2 0,-2 6-4 0,0-3-7 16,1 4-16-16,-2 3 0 0,2 3-2 0,0 3-2 15,-4 1-1-15,1-4-4 0,0 1-1 16,-2 0-1-16,1 1-4 0,-4-7-2 0,1 1 1 16,-1-5-1-16,-1-2-2 0,-1-2 1 0,-1 0 1 15,-6-9 0-15,1 0 6 0,-1-1 6 0,2-2 5 0,-2-6 6 16,2 0 7-16,-2-6 3 0,3 0-2 16,5-2-1-16,-2 1-1 0,1-1-9 0,6 0-8 0,5-2-7 15,-3 0-7-15,5 4-6 0,0 0 2 0,2 3-2 0,0-1 1 16,2 7-1-16,0-4 2 0,-3 6-1 15,-1 3-15-15,5 1-20 0,-4 6-31 0,-1 0-48 16,6 6 87-16,-4-2-60 0,3 5-28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34:24.7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97 213 1408 0 0,'0'-2'334'0'0,"-1"1"-41"0"0,1 1-1 0 0,0-1 1 0 0,-1 0-1 0 0,1 1 1 0 0,0-1-1 0 0,0 0 1 0 0,0 1-1 0 0,0-1 1 0 0,-1 0-1 0 0,1 1 1 0 0,0-1-1 0 0,0 0 1 0 0,0 0-1 0 0,1 1 1 0 0,-1-1-1 0 0,0 0 1 0 0,0 1-1 0 0,0-1 1 0 0,0 0-1 0 0,1 1 1 0 0,-1-1-1 0 0,0 0 1 0 0,1 1-1 0 0,-1-1 1 0 0,1 0-1 0 0,-1 0-169 0 0,0 1 1 0 0,0 0-1 0 0,-1-1 0 0 0,1 1 0 0 0,0-1 0 0 0,0 1 0 0 0,0 0 0 0 0,-1-1 0 0 0,1 1 0 0 0,0 0 1 0 0,0-1-1 0 0,-1 1 0 0 0,1 0 0 0 0,0-1 0 0 0,-1 1 0 0 0,1 0 0 0 0,0-1 0 0 0,-1 1 0 0 0,1 0 0 0 0,-1 0 1 0 0,1 0-1 0 0,0-1 0 0 0,-1 1 0 0 0,1 0 0 0 0,-1 0 0 0 0,1 0 0 0 0,0 0 0 0 0,-1 0 0 0 0,1 0 1 0 0,-1 0-1 0 0,1 0 0 0 0,-1 0 0 0 0,1 0 0 0 0,-1 0 0 0 0,-7 0 359 0 0,13 4 523 0 0,-4-3-939 0 0,0 0 0 0 0,0 0-1 0 0,-1 0 1 0 0,1 0 0 0 0,0 0-1 0 0,0 1 1 0 0,-1-1 0 0 0,1 0 0 0 0,-1 0-1 0 0,1 1 1 0 0,-1-1 0 0 0,0 0-1 0 0,1 1 1 0 0,-1-1 0 0 0,0 1-1 0 0,0-1 1 0 0,0 0 0 0 0,0 1-1 0 0,0-1 1 0 0,0 1 0 0 0,0-1 0 0 0,-1 0-1 0 0,1 1 1 0 0,-1 1 0 0 0,1 22 124 0 0,2-11-151 0 0,0 1 0 0 0,-1-1 0 0 0,-1 1-1 0 0,0-1 1 0 0,-1 1 0 0 0,-1-1 0 0 0,-3 17 0 0 0,-3 29 12 0 0,7-43-41 0 0,0 9 26 0 0,-1 1 1 0 0,-1-1-1 0 0,-11 41 0 0 0,12-57-20 0 0,-1 0 0 0 0,2 0 0 0 0,-2 13 0 0 0,3-14-15 0 0,-1 0 1 0 0,0-1 0 0 0,-1 1-1 0 0,-4 14 1 0 0,6-23 1 0 0,0 0 0 0 0,-1 0 0 0 0,1 0 0 0 0,0 1 0 0 0,0-1 0 0 0,0 0 0 0 0,0 0 1 0 0,0 0-1 0 0,0 0 0 0 0,0 0 0 0 0,-1 1 0 0 0,1-1 0 0 0,0 0 0 0 0,0 0 0 0 0,0 0 0 0 0,0 0 0 0 0,0 1 0 0 0,0-1 0 0 0,0 0 0 0 0,0 0 0 0 0,0 0 0 0 0,0 0 0 0 0,0 1 0 0 0,0-1 0 0 0,0 0 0 0 0,0 0 1 0 0,0 0-1 0 0,0 1 0 0 0,0-1 0 0 0,0 0 0 0 0,0 0 0 0 0,0 0 0 0 0,0 0 0 0 0,0 1 0 0 0,0-1 0 0 0,1 0 0 0 0,-1 0 0 0 0,0 0 0 0 0,0 0 0 0 0,0 1 0 0 0,0-1 0 0 0,0 0 0 0 0,0 0 0 0 0,1 0 0 0 0,-1 0 1 0 0,0 0-1 0 0,0 0 0 0 0,0 0 0 0 0,1 0 0 0 0,-1 0 0 0 0,0 0 0 0 0,0-1 0 0 0,0 1 0 0 0,0 0 0 0 0,0 0 0 0 0,0 0 0 0 0,0-1 0 0 0,0 1 0 0 0,0 0 0 0 0,0 0 0 0 0,0 0 1 0 0,0-1-1 0 0,0 1 0 0 0,0 0 0 0 0,0 0 0 0 0,0-1 0 0 0,0 1 0 0 0,0 0 0 0 0,0 0 0 0 0,0 0 0 0 0,0-1 0 0 0,0 1 0 0 0,0 0 0 0 0,0 0 0 0 0,0-1 1 0 0,0 1-1 0 0,0 0 0 0 0,-1 0 0 0 0,1 0 0 0 0,0 0 0 0 0,0-1 0 0 0,0 1 0 0 0,0 0 0 0 0,-1 0 0 0 0,-2-6 22 0 0,0 1 0 0 0,0-1 0 0 0,0 0 0 0 0,1 1 0 0 0,0-1 0 0 0,0 0 0 0 0,1 0 0 0 0,-1-1 1 0 0,1 1-1 0 0,1 0 0 0 0,-1-11 0 0 0,1 14-18 0 0,-3-29 134 0 0,0 10-17 0 0,2 0 0 0 0,1-31 1 0 0,0 39 30 0 0,0 0 0 0 0,-1-1 0 0 0,-1 1 0 0 0,-3-16-1 0 0,7 13-16 0 0,-2 16-128 0 0,0-1 1 0 0,1 0-1 0 0,-1 1 1 0 0,0-1 0 0 0,0 0-1 0 0,0 0 1 0 0,0 1-1 0 0,0-1 1 0 0,0 0-1 0 0,-1-2 1 0 0,0 0-2 0 0,1 0 1 0 0,-1 0-1 0 0,1 0 1 0 0,0 0 0 0 0,0 0-1 0 0,0 0 1 0 0,1 0-1 0 0,0 0 1 0 0,-1 0-1 0 0,1 0 1 0 0,0 0-1 0 0,1 0 1 0 0,-1 0-1 0 0,1 0 1 0 0,0 1-1 0 0,0-1 1 0 0,0 1-1 0 0,0-1 1 0 0,5-5 0 0 0,-2 4-5 0 0,0 0 0 0 0,-1 0 0 0 0,1-1 0 0 0,-1 0 1 0 0,-1 0-1 0 0,5-8 0 0 0,11-17 19 0 0,17-27-2 0 0,-21 36-15 0 0,-12 17-4 0 0,0 0 0 0 0,0 1 0 0 0,0-1 0 0 0,1 1-1 0 0,6-7 1 0 0,-6 7 7 0 0,-1 0-1 0 0,0 0 1 0 0,0 0-1 0 0,0 0 1 0 0,0 0-1 0 0,-1-1 1 0 0,4-8-1 0 0,6-11 102 0 0,-10 22-88 0 0,0 0 1 0 0,0 0-1 0 0,0 0 0 0 0,0 0 1 0 0,1 1-1 0 0,-1-1 0 0 0,1 1 1 0 0,-1 0-1 0 0,1-1 0 0 0,0 1 1 0 0,-1 0-1 0 0,1 1 0 0 0,0-1 1 0 0,0 0-1 0 0,3 1 0 0 0,45-5 179 0 0,-18 1-168 0 0,-28 3-16 0 0,0 0-1 0 0,0 0 1 0 0,0 1-1 0 0,0-1 1 0 0,0 1-1 0 0,0 0 1 0 0,0 1-1 0 0,9 1 1 0 0,-11-1 13 0 0,1 1 1 0 0,-1 0 0 0 0,0 0-1 0 0,0 0 1 0 0,-1 0 0 0 0,1 0-1 0 0,0 1 1 0 0,-1-1-1 0 0,1 1 1 0 0,-1-1 0 0 0,0 1-1 0 0,0 0 1 0 0,0 0-1 0 0,0 0 1 0 0,-1 0 0 0 0,1 1-1 0 0,0 3 1 0 0,5 10 2 0 0,-1 1 0 0 0,3 19 0 0 0,-5-20 22 0 0,24 127 126 0 0,-20-108-166 0 0,-6-25-4 0 0,1 0 0 0 0,-2-1 0 0 0,2 18 0 0 0,-3-12 12 0 0,0 6-7 0 0,0-1-1 0 0,-1 0 1 0 0,-1 0-1 0 0,-1 0 1 0 0,-6 23-1 0 0,3-28 28 0 0,2-3 14 0 0,0 0 0 0 0,1 0 0 0 0,0 0 0 0 0,0 14-1 0 0,2-23 54 0 0,0 1 0 0 0,-1-1-1 0 0,1 0 1 0 0,-1 0 0 0 0,0 1-1 0 0,0-1 1 0 0,0 0-1 0 0,0-1 1 0 0,-3 5 0 0 0,-5 8 168 0 0,8-12-221 0 0,-2 5 89 0 0,13-13-83 0 0,3-15-810 0 0,-7 5-4279 0 0,-5 7 2821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35:51.5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152 195 3897 0 0,'-16'8'3339'0'0,"15"-8"-3233"0"0,1 0-1 0 0,0 0 1 0 0,0 0-1 0 0,0 1 0 0 0,-1-1 1 0 0,1 0-1 0 0,0 0 1 0 0,0 0-1 0 0,-1 0 1 0 0,1 0-1 0 0,0 0 0 0 0,-1 0 1 0 0,1 0-1 0 0,0 0 1 0 0,0 0-1 0 0,-1 0 0 0 0,1 0 1 0 0,0 0-1 0 0,0 0 1 0 0,-1 0-1 0 0,1 0 0 0 0,0 0 1 0 0,0 0-1 0 0,-1-1 1 0 0,1 1-1 0 0,0 0 0 0 0,0 0 1 0 0,-1 0-1 0 0,1 0 1 0 0,0 0-1 0 0,0-1 1 0 0,0 1-1 0 0,-1 0 0 0 0,1 0 1 0 0,0 0-1 0 0,0-1 1 0 0,0 1-1 0 0,0 0 0 0 0,0 0 1 0 0,-1-1-1 0 0,1 1 1 0 0,0 0-1 0 0,0 0 0 0 0,0-1 1 0 0,0 1-1 0 0,-1-7 1631 0 0,-1 6-696 0 0,-5 13-410 0 0,-5 19-726 0 0,1 15 98 0 0,1 0 0 0 0,-3 54 0 0 0,2 95 66 0 0,10-171 6 0 0,-1 0 0 0 0,-2 0 1 0 0,-9 35-1 0 0,13-59-67 0 0,0 0 0 0 0,0 0 0 0 0,0 0 0 0 0,0 0 0 0 0,0 0 0 0 0,0 1 0 0 0,0-1 0 0 0,-1 0 0 0 0,1 0 0 0 0,0 0 0 0 0,0 0 0 0 0,0 0 0 0 0,0 0 0 0 0,0 0 0 0 0,0 0 0 0 0,-1 0 0 0 0,1 0 0 0 0,0 0 0 0 0,0 0 0 0 0,0 0 0 0 0,0 0 0 0 0,0 0 0 0 0,-1 0 0 0 0,1 0 0 0 0,0 0 0 0 0,0 0 1 0 0,0 0-1 0 0,0 0 0 0 0,0 0 0 0 0,-1 0 0 0 0,1 0 0 0 0,0 0 0 0 0,0 0 0 0 0,0 0 0 0 0,0 0 0 0 0,0 0 0 0 0,0 0 0 0 0,-1 0 0 0 0,1-1 0 0 0,0 1 0 0 0,0 0 0 0 0,0 0 0 0 0,0 0 0 0 0,0 0 0 0 0,0 0 0 0 0,0 0 0 0 0,0 0 0 0 0,0-1 0 0 0,0 1 0 0 0,-1 0 0 0 0,1 0 0 0 0,0 0 0 0 0,0 0 0 0 0,0 0 0 0 0,0-1 0 0 0,0 1 0 0 0,0 0 0 0 0,0 0 0 0 0,0 0 0 0 0,0 0 0 0 0,0 0 0 0 0,0-1 0 0 0,0 1 0 0 0,0 0 0 0 0,-9-20 170 0 0,-8-27-166 0 0,15 38-19 0 0,0 1 0 0 0,1 0-1 0 0,0-1 1 0 0,0 1 0 0 0,1-1-1 0 0,1-13 1 0 0,11-52-54 0 0,-6 48 42 0 0,5-26-30 0 0,2 1-1 0 0,3 1 1 0 0,41-92 0 0 0,-47 120 53 0 0,1 1 1 0 0,1 0-1 0 0,1 1 1 0 0,1 1 0 0 0,0 0-1 0 0,2 0 1 0 0,0 2-1 0 0,33-28 1 0 0,-48 44 3 0 0,0 0 1 0 0,1 0 0 0 0,-1 0-1 0 0,0 0 1 0 0,1 0 0 0 0,-1 0-1 0 0,1 1 1 0 0,0-1 0 0 0,-1 1-1 0 0,1-1 1 0 0,0 1 0 0 0,-1-1-1 0 0,1 1 1 0 0,0 0 0 0 0,-1 0-1 0 0,1 0 1 0 0,0 0 0 0 0,-1 0-1 0 0,1 0 1 0 0,0 0 0 0 0,1 1-1 0 0,-1 0 4 0 0,0 0 0 0 0,0 0-1 0 0,0 1 1 0 0,0-1-1 0 0,0 0 1 0 0,0 1 0 0 0,0-1-1 0 0,-1 1 1 0 0,1 0-1 0 0,-1-1 1 0 0,1 1-1 0 0,-1 0 1 0 0,2 3 0 0 0,2 5 28 0 0,0 0 0 0 0,0 1 0 0 0,-2-1 0 0 0,6 23 0 0 0,5 45 100 0 0,-4 1 0 0 0,0 110 0 0 0,3 24 135 0 0,-9-169-181 0 0,-1-8 86 0 0,9 40-1 0 0,-6-63-73 0 0,-6-13-124 0 0,1 0 0 0 0,-1 0 1 0 0,0 0-1 0 0,1 0 0 0 0,-1 0 0 0 0,0 0 0 0 0,0-1 1 0 0,1 1-1 0 0,-1 0 0 0 0,0 0 0 0 0,0 0 0 0 0,1 0 1 0 0,-1 0-1 0 0,0-1 0 0 0,0 1 0 0 0,1 0 0 0 0,-1 0 1 0 0,0 0-1 0 0,0-1 0 0 0,0 1 0 0 0,0 0 0 0 0,1 0 1 0 0,-1-1-1 0 0,0 1 0 0 0,0 0 0 0 0,0 0 0 0 0,0-1 1 0 0,0 1-1 0 0,8-29-1377 0 0,-5-23 102 0 0,-4 23 233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35:51.9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30 102 6993 0 0,'-20'8'5311'0'0,"11"-9"-3804"0"0,9 1-1444 0 0,0 0 1 0 0,0-1 0 0 0,0 1 0 0 0,0-1-1 0 0,0 1 1 0 0,0-1 0 0 0,0 1 0 0 0,0-1-1 0 0,0 1 1 0 0,0-1 0 0 0,0 1 0 0 0,0 0-1 0 0,0-1 1 0 0,0 1 0 0 0,0-1 0 0 0,1 1-1 0 0,-1-1 1 0 0,0 1 0 0 0,0 0 0 0 0,0-1-1 0 0,1 1 1 0 0,-1-1 0 0 0,1 0 0 0 0,5-8 377 0 0,1-1 0 0 0,0 1 0 0 0,0 0 1 0 0,1 0-1 0 0,1 1 0 0 0,10-9 1 0 0,-15 14-420 0 0,0 0 0 0 0,0 0 1 0 0,0 1-1 0 0,0-1 1 0 0,1 1-1 0 0,-1 0 1 0 0,1 0-1 0 0,0 1 0 0 0,-1-1 1 0 0,1 1-1 0 0,0 0 1 0 0,0 1-1 0 0,0-1 1 0 0,0 1-1 0 0,0 0 0 0 0,0 0 1 0 0,8 1-1 0 0,-6 1-12 0 0,0-1 0 0 0,-1 2 0 0 0,1-1 0 0 0,-1 1 0 0 0,1 0 0 0 0,-1 0 0 0 0,0 0 0 0 0,0 1 0 0 0,0 0 0 0 0,9 9 0 0 0,-3-1-179 0 0,-1 1 1 0 0,0-1-1 0 0,13 22 0 0 0,-24-33 43 0 0,1 0 0 0 0,-1 0 0 0 0,1 0 0 0 0,0 0 0 0 0,-1 0 0 0 0,1 0 1 0 0,0 0-1 0 0,-1 0 0 0 0,1 0 0 0 0,0 0 0 0 0,0-1 0 0 0,0 1 0 0 0,-1 0 0 0 0,1-1 0 0 0,0 1 0 0 0,0-1 0 0 0,0 1 1 0 0,0-1-1 0 0,0 1 0 0 0,1-1 0 0 0,-1 0 0 0 0,0 1 0 0 0,0-1 0 0 0,2 0 0 0 0,-1-1-90 0 0,0 0 0 0 0,0 0 0 0 0,0 0 1 0 0,0 0-1 0 0,-1 0 0 0 0,1 0 0 0 0,0-1 0 0 0,-1 1 0 0 0,1-1 0 0 0,-1 1 0 0 0,3-4 0 0 0,8-9-1191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35:52.4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52 151 2200 0 0,'8'-47'5098'0'0,"-7"35"-3839"0"0,1 1 0 0 0,0 0-1 0 0,7-21 1 0 0,-5 11 324 0 0,-4 20-1480 0 0,0 0 0 0 0,0 1 0 0 0,0-1 0 0 0,1 1 1 0 0,-1-1-1 0 0,0 0 0 0 0,0 0 0 0 0,0 1 1 0 0,0-1-1 0 0,0 0 0 0 0,0 1 0 0 0,-1-1 0 0 0,1 0 1 0 0,0 1-1 0 0,0-1 0 0 0,0 0 0 0 0,-1 1 1 0 0,1-1-1 0 0,0 1 0 0 0,-1-1 0 0 0,1 0 0 0 0,0 1 1 0 0,-1-1-1 0 0,15 13 1853 0 0,-13-11-1937 0 0,0 0 1 0 0,-1-1-1 0 0,1 1 1 0 0,0 0 0 0 0,-1 0-1 0 0,1 0 1 0 0,0 0-1 0 0,-1 0 1 0 0,1 0 0 0 0,-1 0-1 0 0,1 0 1 0 0,-1 0-1 0 0,0 0 1 0 0,0 0 0 0 0,1 0-1 0 0,-1 0 1 0 0,0 0 0 0 0,0 0-1 0 0,0 0 1 0 0,0 0-1 0 0,0 2 1 0 0,-5 41 252 0 0,0-12-224 0 0,2 1 0 0 0,1 40 0 0 0,0-10-9 0 0,-23 110 82 0 0,7-62-45 0 0,7-31-6 0 0,-12 112 125 0 0,19-144-65 0 0,6 94-1 0 0,-2-141-137 0 0,0 0-1 0 0,0 0 1 0 0,0-1-1 0 0,0 1 0 0 0,0 0 1 0 0,0 0-1 0 0,1-1 1 0 0,-1 1-1 0 0,0 0 1 0 0,0 0-1 0 0,0-1 0 0 0,1 1 1 0 0,-1 0-1 0 0,0-1 1 0 0,1 1-1 0 0,-1 0 0 0 0,1-1 1 0 0,-1 1-1 0 0,0 0 1 0 0,1-1-1 0 0,0 1 1 0 0,-1-1-1 0 0,1 1 0 0 0,-1-1 1 0 0,1 1-1 0 0,-1-1 1 0 0,1 0-1 0 0,0 1 1 0 0,1 0-1 0 0,-1-2-47 0 0,-1 1-1 0 0,1 0 1 0 0,0 0 0 0 0,0 0-1 0 0,-1 0 1 0 0,1-1 0 0 0,0 1-1 0 0,-1 0 1 0 0,1-1 0 0 0,0 1-1 0 0,-1-1 1 0 0,1 1 0 0 0,0 0-1 0 0,-1-1 1 0 0,1 1 0 0 0,-1-1-1 0 0,1 0 1 0 0,-1 1 0 0 0,1-1-1 0 0,-1 1 1 0 0,1-1 0 0 0,-1 0-1 0 0,0 1 1 0 0,1-2 0 0 0,24-34-1277 0 0,-8 11 66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36:42.08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276 181 2793 0 0,'-2'-1'534'0'0,"1"-1"1"0"0,0 1 0 0 0,0-1 0 0 0,0 0 0 0 0,0 1 0 0 0,0-1 0 0 0,0 0 0 0 0,1 0-1 0 0,-1 1 1 0 0,1-1 0 0 0,-1 0 0 0 0,1 0 0 0 0,0 0 0 0 0,-1 0 0 0 0,1 0-1 0 0,1-3 1 0 0,5-36 1689 0 0,-2 14-934 0 0,3-52 1167 0 0,-17 101-2070 0 0,-38 113-400 0 0,-26 84-37 0 0,10 44 122 0 0,-11 36 104 0 0,68-280-145 0 0,7-19-30 0 0,0 0 1 0 0,0 0-1 0 0,0 0 0 0 0,0 0 1 0 0,0 0-1 0 0,0 0 0 0 0,0-1 0 0 0,0 1 1 0 0,0 0-1 0 0,0 0 0 0 0,0 0 0 0 0,0 0 1 0 0,0 0-1 0 0,0 0 0 0 0,0 0 1 0 0,-1 0-1 0 0,1 0 0 0 0,0 0 0 0 0,0 0 1 0 0,0 0-1 0 0,0 0 0 0 0,0 0 0 0 0,0 0 1 0 0,0 0-1 0 0,0 0 0 0 0,0 0 1 0 0,0 0-1 0 0,0-1 0 0 0,0 1 0 0 0,0 0 1 0 0,0 0-1 0 0,-1 0 0 0 0,1 0 0 0 0,0 0 1 0 0,0 0-1 0 0,0 0 0 0 0,0 0 1 0 0,0 0-1 0 0,0 0 0 0 0,0 0 0 0 0,0 1 1 0 0,0-1-1 0 0,0 0 0 0 0,0 0 0 0 0,0 0 1 0 0,0 0-1 0 0,-1 0 0 0 0,1 0 1 0 0,0 0-1 0 0,0 0 0 0 0,0 0 0 0 0,0 0 1 0 0,0 0-1 0 0,0 0 0 0 0,0 0 1 0 0,0 0-1 0 0,5-35 87 0 0,198-541 296 0 0,-189 541-382 0 0,1 0-1 0 0,2 1 1 0 0,2 0-1 0 0,33-46 1 0 0,-50 77 2 0 0,0 1 0 0 0,1-1 0 0 0,-1 0 0 0 0,0 1 0 0 0,1 0 0 0 0,-1-1 0 0 0,1 1 0 0 0,0 0-1 0 0,0 0 1 0 0,0 0 0 0 0,0 1 0 0 0,0-1 0 0 0,0 1 0 0 0,1 0 0 0 0,-1 0 0 0 0,0 0 0 0 0,1 0 0 0 0,-1 0 0 0 0,0 1 0 0 0,1-1 0 0 0,-1 1 0 0 0,1 0 0 0 0,-1 0 0 0 0,1 1-1 0 0,-1-1 1 0 0,1 1 0 0 0,-1-1 0 0 0,0 1 0 0 0,1 0 0 0 0,-1 0 0 0 0,0 1 0 0 0,0-1 0 0 0,1 1 0 0 0,-1-1 0 0 0,0 1 0 0 0,-1 0 0 0 0,1 0 0 0 0,0 0 0 0 0,0 1-1 0 0,2 2 1 0 0,6 6 59 0 0,0-1 0 0 0,0-1-1 0 0,1 0 1 0 0,1 0 0 0 0,-1-1 0 0 0,16 7-1 0 0,-25-14-42 0 0,-1 1 0 0 0,1 0 0 0 0,-1 0 0 0 0,1 0 0 0 0,-1 0-1 0 0,0 0 1 0 0,0 0 0 0 0,0 1 0 0 0,0-1 0 0 0,0 1 0 0 0,0 0 0 0 0,-1-1-1 0 0,1 1 1 0 0,-1 0 0 0 0,0 0 0 0 0,0 0 0 0 0,0 0 0 0 0,0 0 0 0 0,0 0-1 0 0,-1 0 1 0 0,1 6 0 0 0,0 6 19 0 0,-1 0 0 0 0,-1 1 0 0 0,-2 19 0 0 0,0-6-8 0 0,-36 268 346 0 0,17-143 313 0 0,22-132-691 0 0,4-17-822 0 0,1-15-1516 0 0,7-10-63 0 0,-3 8 203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36:42.50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 10 6881 0 0,'-12'1'1933'0'0,"2"0"-397"0"0,0 0 0 0 0,0 0-1 0 0,-17 5 1 0 0,20-2 958 0 0,18-4-805 0 0,-5 0-1305 0 0,142 5 1420 0 0,-57 0-1687 0 0,-67-5-771 0 0,0-1 0 0 0,0-1 0 0 0,0-1 1 0 0,-1-1-1 0 0,42-13 0 0 0,-43 10-384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36:43.0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138 94 6801 0 0,'-3'0'596'0'0,"0"0"0"0"0,0 1 0 0 0,1 0 0 0 0,-1-1 0 0 0,0 1-1 0 0,0 0 1 0 0,1 0 0 0 0,-1 0 0 0 0,-2 2 0 0 0,2-1-172 0 0,1-1 0 0 0,-1 0 0 0 0,1 0 0 0 0,-1 0 0 0 0,0 0 0 0 0,1 0 0 0 0,-1-1 0 0 0,0 1 0 0 0,-3 0 626 0 0,7-2-971 0 0,0 0-1 0 0,-1 0 0 0 0,1 0 1 0 0,0 0-1 0 0,0 1 1 0 0,0-1-1 0 0,0 0 0 0 0,0 1 1 0 0,0-1-1 0 0,0 1 0 0 0,0-1 1 0 0,0 1-1 0 0,2-1 0 0 0,-1 0 71 0 0,54-23 500 0 0,1 3 0 0 0,102-25 0 0 0,-147 43-631 0 0,0 0-1 0 0,1 1 1 0 0,-1 1-1 0 0,1 0 1 0 0,-1 1-1 0 0,1 0 1 0 0,-1 1-1 0 0,1 0 1 0 0,17 5-1 0 0,-21-4-9 0 0,-1 1-1 0 0,1 0 1 0 0,-1 1 0 0 0,0-1-1 0 0,0 1 1 0 0,0 1-1 0 0,-1 0 1 0 0,0 0 0 0 0,1 0-1 0 0,-2 1 1 0 0,1 0-1 0 0,-1 0 1 0 0,11 14 0 0 0,-11-11 6 0 0,-1-1 0 0 0,0 1 0 0 0,0 0 0 0 0,-1 0 0 0 0,0 1 0 0 0,0-1 0 0 0,-1 1 0 0 0,-1 0 0 0 0,0-1 0 0 0,2 16 0 0 0,-3-10 4 0 0,-1 0 0 0 0,0 1 0 0 0,-2-1 0 0 0,1 0 0 0 0,-2 1 0 0 0,-5 17 1 0 0,-4 4 12 0 0,-1-1 1 0 0,-3 0 0 0 0,-1-1 0 0 0,-34 53 0 0 0,31-57-9 0 0,-1 0 1 0 0,-1-2 0 0 0,-2 0 0 0 0,-1-1-1 0 0,-57 47 1 0 0,69-65-17 0 0,0 0-1 0 0,0-1 1 0 0,-1 0-1 0 0,0-2 1 0 0,-1 1 0 0 0,0-2-1 0 0,0 0 1 0 0,0-1 0 0 0,-1 0-1 0 0,0-1 1 0 0,0-1-1 0 0,0-1 1 0 0,0 0 0 0 0,0-1-1 0 0,0 0 1 0 0,-18-3-1 0 0,30 2-6 0 0,1 0-1 0 0,-1-1 0 0 0,0 0 0 0 0,1 1 0 0 0,-1-1 1 0 0,1-1-1 0 0,-1 1 0 0 0,1 0 0 0 0,0-1 0 0 0,-1 0 1 0 0,1 1-1 0 0,0-1 0 0 0,0-1 0 0 0,0 1 0 0 0,1 0 1 0 0,-1-1-1 0 0,0 1 0 0 0,1-1 0 0 0,0 0 0 0 0,-1 0 1 0 0,1 0-1 0 0,0 0 0 0 0,-1-4 0 0 0,1 3 4 0 0,1 0 0 0 0,0-1-1 0 0,0 1 1 0 0,1-1 0 0 0,-1 1 0 0 0,1-1 0 0 0,0 1-1 0 0,0-1 1 0 0,0 1 0 0 0,1-1 0 0 0,0 1-1 0 0,0 0 1 0 0,0-1 0 0 0,0 1 0 0 0,1 0-1 0 0,-1-1 1 0 0,1 1 0 0 0,3-5 0 0 0,1 0 32 0 0,0 0 0 0 0,0 0 0 0 0,1 0 0 0 0,0 1 1 0 0,0 0-1 0 0,1 0 0 0 0,1 0 0 0 0,-1 1 0 0 0,1 1 1 0 0,0-1-1 0 0,0 2 0 0 0,1-1 0 0 0,0 1 0 0 0,0 1 1 0 0,0-1-1 0 0,18-3 0 0 0,-12 4 10 0 0,0 0 1 0 0,1 2-1 0 0,-1 0 0 0 0,1 1 1 0 0,-1 0-1 0 0,1 1 1 0 0,-1 1-1 0 0,1 1 0 0 0,-1 0 1 0 0,26 8-1 0 0,-12 0 49 0 0,-1 1-1 0 0,0 1 1 0 0,0 2 0 0 0,31 21-1 0 0,-50-29-174 0 0,0 0 0 0 0,1-1 0 0 0,-1 0 0 0 0,1-1 0 0 0,0 0 0 0 0,0 0 0 0 0,0-1 0 0 0,1-1 0 0 0,12 1-1 0 0,-22-3-53 0 0,1 0 0 0 0,-1 0 0 0 0,0 0-1 0 0,1-1 1 0 0,-1 1 0 0 0,0-1-1 0 0,1 1 1 0 0,-1-1 0 0 0,0 0-1 0 0,0 0 1 0 0,0 0 0 0 0,0 0-1 0 0,0-1 1 0 0,0 1 0 0 0,0-1-1 0 0,0 1 1 0 0,0-1 0 0 0,-1 1-1 0 0,1-1 1 0 0,1-2 0 0 0,6-15-1435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37:03.5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48 148 4185 0 0,'-2'-2'505'0'0,"0"1"0"0"0,0-1 1 0 0,0 1-1 0 0,0-1 0 0 0,0 0 0 0 0,1 0 1 0 0,-1 0-1 0 0,1 0 0 0 0,-1 0 0 0 0,1 0 0 0 0,0 0 1 0 0,0 0-1 0 0,0 0 0 0 0,0-1 0 0 0,0 1 1 0 0,1 0-1 0 0,-1-1 0 0 0,0-2 0 0 0,1 232 754 0 0,-17 119-1039 0 0,12-284-118 0 0,45-339 478 0 0,-26 211-419 0 0,3 1 1 0 0,38-96-1 0 0,-45 136-28 0 0,2 1 0 0 0,20-32 0 0 0,-29 51-108 0 0,0 0 0 0 0,1 0 1 0 0,0 0-1 0 0,0 0 0 0 0,0 1 1 0 0,1 0-1 0 0,-1 0 0 0 0,1 0 1 0 0,0 0-1 0 0,0 1 0 0 0,1-1 1 0 0,-1 1-1 0 0,1 1 0 0 0,-1-1 1 0 0,1 1-1 0 0,8-2 0 0 0,-11 3-10 0 0,0 1 0 0 0,0 0 0 0 0,0 0-1 0 0,0 0 1 0 0,0 0 0 0 0,-1 0 0 0 0,1 1-1 0 0,0-1 1 0 0,0 1 0 0 0,0 0 0 0 0,-1 0-1 0 0,1 0 1 0 0,0 0 0 0 0,-1 0 0 0 0,5 3 0 0 0,-2 0 15 0 0,-1 0 0 0 0,0-1 1 0 0,0 1-1 0 0,0 1 1 0 0,0-1-1 0 0,0 1 1 0 0,4 6-1 0 0,-1 3 55 0 0,1 0-1 0 0,-2 0 1 0 0,0 1 0 0 0,8 30-1 0 0,57 354 641 0 0,-62-338-640 0 0,-3 4 28 0 0,3 15 134 0 0,-8-68-173 0 0,0-4-138 0 0,4-15-448 0 0,24-70-3428 0 0,-16 49 2150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37:03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15 104 8026 0 0,'-14'3'8095'0'0,"14"-2"-7983"0"0,0-1 1 0 0,0 0-1 0 0,0 0 1 0 0,0 0-1 0 0,0 0 1 0 0,0 1-1 0 0,0-1 1 0 0,0 0 0 0 0,0 0-1 0 0,0 0 1 0 0,0 1-1 0 0,0-1 1 0 0,0 0-1 0 0,0 0 1 0 0,0 0-1 0 0,0 1 1 0 0,0-1-1 0 0,0 0 1 0 0,0 0-1 0 0,0 0 1 0 0,0 1 0 0 0,0-1-1 0 0,0 0 1 0 0,0 0-1 0 0,0 0 1 0 0,0 1-1 0 0,0-1 1 0 0,1 0-1 0 0,-1 0 1 0 0,0 0-1 0 0,0 0 1 0 0,0 0 0 0 0,0 1-1 0 0,1-1 1 0 0,-1 0-1 0 0,1 1 7 0 0,1 0 0 0 0,0 1 0 0 0,0-1 0 0 0,-1 0 0 0 0,1-1 0 0 0,0 1 0 0 0,0 0-1 0 0,0 0 1 0 0,0-1 0 0 0,0 1 0 0 0,0-1 0 0 0,2 1 0 0 0,13-1-10 0 0,0 0 1 0 0,-1-1-1 0 0,1-1 1 0 0,-1-1-1 0 0,30-8 1 0 0,79-34-2255 0 0,-91 30 539 0 0,0 2-1 0 0,1 2 1 0 0,43-8-1 0 0,-36 14-755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37:04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 20 5681 0 0,'-22'14'4294'0'0,"-4"3"173"0"0,24-16-3547 0 0,4-1-105 0 0,14-9 456 0 0,-1 2-1152 0 0,-1 0 0 0 0,1 1 0 0 0,0 1 0 0 0,0 1 0 0 0,0 0 0 0 0,1 0 0 0 0,-1 2 0 0 0,1 0 0 0 0,0 1 0 0 0,20 1 0 0 0,-23 0-115 0 0,0 2 0 0 0,0 0 0 0 0,-1 0 1 0 0,1 1-1 0 0,-1 0 0 0 0,0 1 0 0 0,0 1 0 0 0,0 0 0 0 0,0 0 0 0 0,-1 1 0 0 0,0 1 0 0 0,0 0 1 0 0,10 9-1 0 0,-17-13 2 0 0,-1 1 0 0 0,1-1 0 0 0,-1 0 0 0 0,0 1 1 0 0,0 0-1 0 0,0 0 0 0 0,-1 0 0 0 0,0 0 0 0 0,1 0 1 0 0,-2 0-1 0 0,1 1 0 0 0,0-1 0 0 0,-1 1 0 0 0,0-1 0 0 0,2 9 1 0 0,-3-6 4 0 0,0 1 0 0 0,0-1 0 0 0,-1 0 0 0 0,1 0 0 0 0,-2 1 1 0 0,1-1-1 0 0,-1 0 0 0 0,0 0 0 0 0,-4 9 0 0 0,-2 0 15 0 0,0 0 1 0 0,-2 0-1 0 0,1-1 0 0 0,-2 0 0 0 0,0 0 0 0 0,-1-2 1 0 0,-16 17-1 0 0,27-30-26 0 0,-20 20 43 0 0,13-13-34 0 0,9-11-21 0 0,5 0 2 0 0,0 0 1 0 0,1 0-1 0 0,-1 0 1 0 0,1 1 0 0 0,13-5-1 0 0,-6 2 3 0 0,-5 2-1 0 0,-1 1 1 0 0,1 0 0 0 0,-1 0 0 0 0,1 1-1 0 0,0 0 1 0 0,9-1 0 0 0,-15 3 7 0 0,1 0 0 0 0,0 0 1 0 0,0 0-1 0 0,-1 0 0 0 0,1 1 1 0 0,0-1-1 0 0,-1 1 0 0 0,1 0 1 0 0,0 0-1 0 0,-1 1 0 0 0,1-1 1 0 0,-1 1-1 0 0,0 0 0 0 0,0 0 0 0 0,1 0 1 0 0,-1 0-1 0 0,4 4 0 0 0,-3-2 5 0 0,0 1-1 0 0,0-1 1 0 0,0 1-1 0 0,-1 0 0 0 0,0 0 1 0 0,0 0-1 0 0,0 0 0 0 0,-1 0 1 0 0,1 1-1 0 0,-1-1 1 0 0,0 1-1 0 0,-1 0 0 0 0,0 0 1 0 0,0 0-1 0 0,0-1 0 0 0,0 1 1 0 0,-1 12-1 0 0,0 3 41 0 0,-1 0-1 0 0,-1 1 1 0 0,-1-1-1 0 0,-1 0 1 0 0,-1 0-1 0 0,0 0 1 0 0,-2-1-1 0 0,0 0 1 0 0,-2 0-1 0 0,0-1 1 0 0,-1 0-1 0 0,0 0 1 0 0,-2-1 0 0 0,0-1-1 0 0,-2 0 1 0 0,1 0-1 0 0,-22 18 1 0 0,27-28 50 0 0,-1 1 1 0 0,0-2 0 0 0,-1 1 0 0 0,0-1-1 0 0,0-1 1 0 0,0 1 0 0 0,-1-2 0 0 0,1 0 0 0 0,-1 0-1 0 0,0 0 1 0 0,0-2 0 0 0,-1 1 0 0 0,1-2-1 0 0,0 1 1 0 0,-16-1 0 0 0,22-2-129 0 0,0 0 0 0 0,0 0-1 0 0,0 0 1 0 0,0-1 0 0 0,1 0 0 0 0,-1 0-1 0 0,0 0 1 0 0,1 0 0 0 0,-1-1 0 0 0,1 0 0 0 0,0 0-1 0 0,0 0 1 0 0,0 0 0 0 0,0-1 0 0 0,1 1 0 0 0,-1-1-1 0 0,1 0 1 0 0,0 0 0 0 0,-3-5 0 0 0,0 2-3481 0 0,4 15-44 0 0,2-3 3024 0 0,0 3-1396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20" units="cm"/>
          <inkml:channel name="Y" type="integer" max="1728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2-02T16:58:15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12421 9228 1054 0,'-2'-4'395'16,"1"1"-271"-16,0-1-67 0,-1 1 8 0,2 1 3 15,1 0-4-15,0 1 3 0,0 1-8 16,-1-1-5-16,0 3-8 0,2 4-11 0,-1-1-7 0,4 8-5 15,-5-2-4-15,3 8-9 0,0-2 0 16,-2 13-3-16,1-1-1 0,0 6-2 0,0 7 1 16,1 4 0-16,2-2-1 0,-4 5-2 0,3 0 2 15,0 1 0-15,-2-1-1 0,-1-9 2 0,-1-2-2 0,-3 2 0 16,3 3 2-16,-5-9 2 0,2-5-1 0,-3-4 0 0,2 0 2 16,-1-9 0-16,1 2 2 0,1-10-3 0,-3-8-3 15,4 0-8-15,0-8-13 0,1-4-16 16,1-11-56-16,-4-1-36 0,3-10-50 0,0 4-65 0,1-7 154 15,-1 0-120-15,1 3-35 0</inkml:trace>
  <inkml:trace contextRef="#ctx0" brushRef="#br0" timeOffset="296.14">12126 9395 663 0,'-9'7'337'0,"1"-2"-163"0,0-4-91 0,1 0 48 16,1 0-7-16,3-3-7 0,0 0-5 0,3-4-25 15,-5 1-9-15,8-3-10 0,-1 3-6 0,3-6-14 16,2 1-2-16,6-6-3 0,0 3-2 0,0 1-3 0,4-2-4 16,6-1 3-16,2 0-2 0,-3 1-10 0,1 2-4 15,0 1-3-15,6-2-1 0,1 0-3 0,2 0 1 16,-3 3-7-16,12 1-1 0,-1-2-1 0,6 4-2 15,-2 2-2-15,0 0 3 0,-1 0-3 0,0 3 1 16,-4 1-1-16,-10-4-14 0,0 2-12 0,-7 0-16 16,-1-2-22-16,-10 2-88 0,6 1-73 15,-12-3 157-15,3 4-123 0,-6 3-81 0</inkml:trace>
  <inkml:trace contextRef="#ctx0" brushRef="#br0">12957 9658 612 0,'2'-8'410'0,"-1"-2"-170"0,1 1-104 16,-2-1 92-16,2 0-58 0,-1 3-19 0,-1-3-28 16,-1 1-12-16,-1 2-13 0,-2 4-10 0,-1-1-31 15,-1 1-8-15,-3 3-13 0,-1-1-5 0,1 8-14 16,-1-4-4-16,-3 9-4 0,1-1-3 0,-1 2-4 16,0 5 0-16,2 2-1 0,-1-2-1 0,0 2 0 15,-1 1 0-15,4-2 1 0,0 1-1 0,1-1 1 0,1-6-1 16,2 1-1-16,3 2-1 0,-2-7 1 0,3-1 0 15,2 0-3-15,-1-3 1 0,4-2-1 0,-1 1 1 16,3-4 2-16,-1 0 0 0,4 0-2 0,1-3 1 16,1-1 1-16,0 1 0 0,2-2 0 0,1-1 1 15,2 2 0-15,1 0 1 0,0 0 0 0,1 4 1 16,-2 1 0-16,0 1 2 0,0 2 0 0,-7 2-1 16,4 4-1-16,-7 0 3 0,-2 2 0 0,-4 5 0 15,1-3 2-15,-3 3 1 0,-5 2 0 16,0 1 2-16,-5-4-1 0,4 2 1 0,-3-4 1 0,0 2-2 15,0 0 2-15,0-5-5 0,2-1 1 0,-1-3-2 0,1 4 1 16,1-7-3-16,2 1 0 0,1 0-1 0,0-4-2 16,2 1 1-16,0-2-1 0,1-1-1 15,1-1-4-15,1 2-5 0,-1-5-5 0,1 3-9 0,0-3-26 16,1 3-13-16,2-2-22 0,2 1-21 0,0-2-97 16,1 1-56-16,4-3 171 0,0-1-129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37:05.6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63 34 1496 0 0,'0'0'179'0'0,"-3"-5"1335"0"0,-1 1-1 0 0,0-1 0 0 0,0 1 1 0 0,-8-7-1 0 0,12 11-1409 0 0,-1-1 1 0 0,1 1-1 0 0,-1-1 1 0 0,0 1-1 0 0,1 0 1 0 0,-1-1-1 0 0,0 1 1 0 0,1 0-1 0 0,-1 0 1 0 0,0-1-1 0 0,1 1 0 0 0,-1 0 1 0 0,0 0-1 0 0,0 0 1 0 0,1 0-1 0 0,-1 0 1 0 0,0 0-1 0 0,0 0 1 0 0,1 0-1 0 0,-1 0 1 0 0,0 0-1 0 0,0 0 0 0 0,1 0 1 0 0,-1 0-1 0 0,0 1 1 0 0,1-1-1 0 0,-1 0 1 0 0,0 1-1 0 0,1-1 1 0 0,-1 0-1 0 0,0 1 1 0 0,1-1-1 0 0,-1 1 1 0 0,1-1-1 0 0,-1 1 0 0 0,1-1 1 0 0,-1 1-1 0 0,1-1 1 0 0,-1 1-1 0 0,1 0 1 0 0,0-1-1 0 0,-1 1 1 0 0,1 0-1 0 0,0-1 1 0 0,-1 1-1 0 0,1 0 0 0 0,0-1 1 0 0,-1 3-1 0 0,0 4-15 0 0,-1 1 1 0 0,1 0-1 0 0,0-1 0 0 0,0 1 0 0 0,1 0 0 0 0,0 0 0 0 0,1 10 0 0 0,0 12-7 0 0,5 191 90 0 0,-3 127 22 0 0,-4-336-193 0 0,-1 17 163 0 0,2-26-110 0 0,-1-5-4 0 0,0-15 26 0 0,0-17-56 0 0,2 0 0 0 0,1 0 0 0 0,2 0 0 0 0,14-59 0 0 0,-5 45-27 0 0,2 0 1 0 0,36-75-1 0 0,-40 99 42 0 0,2 1 0 0 0,1 1-1 0 0,26-35 1 0 0,-31 47-7 0 0,1-1 0 0 0,-1 2 0 0 0,2-1 0 0 0,-1 1 0 0 0,1 1 0 0 0,0 0 0 0 0,1 0 0 0 0,20-9 0 0 0,-18 11 23 0 0,0 0 0 0 0,1 1 0 0 0,23-5 0 0 0,-33 9-35 0 0,0 0-1 0 0,0 0 1 0 0,1 1 0 0 0,-1 0-1 0 0,0 0 1 0 0,0 1 0 0 0,0-1-1 0 0,0 1 1 0 0,0 0-1 0 0,0 0 1 0 0,0 1 0 0 0,0-1-1 0 0,-1 1 1 0 0,10 5 0 0 0,-8-4 3 0 0,0 1 1 0 0,-1 0 0 0 0,1 0-1 0 0,-1 0 1 0 0,1 1 0 0 0,-1-1 0 0 0,-1 1-1 0 0,1 1 1 0 0,-1-1 0 0 0,0 1-1 0 0,0-1 1 0 0,0 1 0 0 0,4 10 0 0 0,3 13 49 0 0,-2-1 1 0 0,-1 1 0 0 0,-1 0 0 0 0,-1 1 0 0 0,3 60-1 0 0,-8-26 31 0 0,2-9-3 0 0,-3 0-1 0 0,-2 0 0 0 0,-17 93 1 0 0,15-126-134 0 0,4-15-65 0 0,-1 0-1 0 0,0 0 1 0 0,-1 0-1 0 0,0 0 1 0 0,0 0 0 0 0,0 0-1 0 0,-1-1 1 0 0,0 1 0 0 0,0-1-1 0 0,-6 8 1 0 0,19-30-1850 0 0,2-3 986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37:06.0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0 7570 0 0,'-13'42'5624'0'0,"8"-26"-4514"0"0,5-15-1017 0 0,0 0 0 0 0,0 0-1 0 0,-1 0 1 0 0,1 1-1 0 0,0-1 1 0 0,0 0-1 0 0,0 0 1 0 0,0 0 0 0 0,0 0-1 0 0,0 0 1 0 0,1 0-1 0 0,-1 0 1 0 0,0 0-1 0 0,0 0 1 0 0,1 0 0 0 0,-1 0-1 0 0,1 0 1 0 0,-1 0-1 0 0,1-1 1 0 0,-1 1-1 0 0,1 0 1 0 0,-1 0 0 0 0,1 0-1 0 0,0-1 1 0 0,0 1-1 0 0,-1 0 1 0 0,1 0 0 0 0,0-1-1 0 0,0 1 1 0 0,0-1-1 0 0,0 1 1 0 0,0-1-1 0 0,-1 1 1 0 0,1-1 0 0 0,0 1-1 0 0,0-1 1 0 0,0 0-1 0 0,0 0 1 0 0,0 0-1 0 0,0 1 1 0 0,1-1 0 0 0,-1 0-1 0 0,2 0 1 0 0,3 0 134 0 0,1 1 1 0 0,-1-1 0 0 0,1-1 0 0 0,-1 1-1 0 0,11-3 1 0 0,94-28 451 0 0,5-2-2221 0 0,-93 28-848 0 0,33-2 1 0 0,-30 7-39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37:06.4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19 204 2505 0 0,'6'-20'1378'0'0,"0"0"0"0"0,2 1 0 0 0,1 0 0 0 0,0 1 0 0 0,1 0 0 0 0,1 0 0 0 0,25-30 1 0 0,-35 47-1287 0 0,-1 0 0 0 0,1 1 0 0 0,0-1 1 0 0,-1 0-1 0 0,1 0 0 0 0,0 0 0 0 0,-1 0 1 0 0,0 0-1 0 0,1 0 0 0 0,-1 0 0 0 0,1 0 1 0 0,-1 0-1 0 0,0 0 0 0 0,0-1 0 0 0,0-1 1 0 0,0 3-48 0 0,0 0 0 0 0,0-1 0 0 0,0 1 0 0 0,0 0 0 0 0,-1-1 0 0 0,1 1 1 0 0,0 0-1 0 0,0-1 0 0 0,-1 1 0 0 0,1 0 0 0 0,0 0 0 0 0,0-1 1 0 0,-1 1-1 0 0,1 0 0 0 0,0 0 0 0 0,-1-1 0 0 0,1 1 0 0 0,0 0 0 0 0,-1 0 1 0 0,1 0-1 0 0,0 0 0 0 0,-1 0 0 0 0,1 0 0 0 0,-1 0 0 0 0,1-1 0 0 0,0 1 1 0 0,-1 0-1 0 0,1 0 0 0 0,-1 1 0 0 0,-2-1 34 0 0,0 0 0 0 0,0 1 0 0 0,0-1 0 0 0,1 1 0 0 0,-1 0 0 0 0,0 0 0 0 0,0 0 0 0 0,1 0 0 0 0,-1 0 0 0 0,1 0 0 0 0,-3 3 0 0 0,-2 2-54 0 0,0 0 0 0 0,0 1 0 0 0,1 0 0 0 0,0 0 0 0 0,1 1 0 0 0,0 0 0 0 0,0 0 0 0 0,0 0 0 0 0,1 0 0 0 0,0 1 0 0 0,1 0 0 0 0,0-1 1 0 0,0 1-1 0 0,1 0 0 0 0,0 1 0 0 0,1-1 0 0 0,0 0 0 0 0,0 0 0 0 0,1 1 0 0 0,0-1 0 0 0,1 0 0 0 0,0 1 0 0 0,2 8 0 0 0,-1-11-16 0 0,0-1 0 0 0,0 1 0 0 0,1-1 0 0 0,0 0 0 0 0,0 0 0 0 0,1 0 0 0 0,-1 0 0 0 0,1-1 0 0 0,0 1 0 0 0,1-1 0 0 0,-1 0 0 0 0,1 0 0 0 0,0-1 0 0 0,0 1 0 0 0,1-1 0 0 0,-1 0 0 0 0,1-1 0 0 0,0 1 0 0 0,0-1 0 0 0,0 0 0 0 0,1-1 0 0 0,-1 1 0 0 0,0-1 0 0 0,1-1 0 0 0,8 2 0 0 0,2-1-13 0 0,0-1 1 0 0,0 0 0 0 0,30-3 0 0 0,-41 1-187 0 0,0 0 0 0 0,0 0 0 0 0,-1-1 0 0 0,1 0 1 0 0,0 0-1 0 0,-1 0 0 0 0,1 0 0 0 0,-1-1 0 0 0,0 0 0 0 0,0 0 0 0 0,0-1 1 0 0,0 1-1 0 0,0-1 0 0 0,5-6 0 0 0,4-6-822 0 0,2 2-463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37:06.7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1 9290 0 0,'-1'0'341'0'0,"0"0"1"0"0,0 0-1 0 0,0 0 0 0 0,0 0 1 0 0,0 0-1 0 0,0 0 0 0 0,0 1 1 0 0,0-1-1 0 0,0 0 1 0 0,0 1-1 0 0,0-1 0 0 0,0 1 1 0 0,0-1-1 0 0,0 1 0 0 0,1-1 1 0 0,-1 1-1 0 0,-1 0 0 0 0,-6 17 2295 0 0,7-10-2521 0 0,0 0 1 0 0,0 0-1 0 0,2 14 0 0 0,-1-2 597 0 0,-2 12-350 0 0,-17 230 616 0 0,-4 128-3512 0 0,27-333 1586 0 0,7 1-494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37:07.25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1 8210 0 0,'-1'1'482'0'0,"0"0"0"0"0,0 1 0 0 0,0-1 1 0 0,0 0-1 0 0,0 1 0 0 0,-1-1 0 0 0,1 0 0 0 0,0 0 1 0 0,-1 0-1 0 0,1 0 0 0 0,-1 0 0 0 0,1 0 0 0 0,-1-1 1 0 0,1 1-1 0 0,-1 0 0 0 0,1-1 0 0 0,-1 1 0 0 0,-2-1 505 0 0,18 4 436 0 0,2 1-3400 0 0,-1 0-1183 0 0,-13-3 1377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37:07.64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18 69 8778 0 0,'-14'13'5193'0'0,"11"-14"-4090"0"0,8-10-567 0 0,24-29 214 0 0,-26 37-857 0 0,0 1 0 0 0,-1-1 0 0 0,1 0 1 0 0,0 1-1 0 0,0 0 0 0 0,0 0 0 0 0,0 0 0 0 0,1 0 0 0 0,-1 1 0 0 0,7-3 1 0 0,-4 2-1029 0 0,-6 1 1100 0 0,1 1 0 0 0,-1 0 1 0 0,0 0-1 0 0,0 0 0 0 0,0 0 0 0 0,1 0 0 0 0,-1 0 0 0 0,0 0 1 0 0,0 0-1 0 0,0 0 0 0 0,0 0 0 0 0,1 0 0 0 0,-1 0 1 0 0,0 0-1 0 0,0 0 0 0 0,0 0 0 0 0,1 0 0 0 0,-1 0 1 0 0,0 0-1 0 0,0 0 0 0 0,0 0 0 0 0,1 0 0 0 0,-1 0 0 0 0,0 0 1 0 0,0 0-1 0 0,0 0 0 0 0,0 0 0 0 0,1 0 0 0 0,-1 1 1 0 0,0-1-1 0 0,0 0 0 0 0,0 0 0 0 0,0 0 0 0 0,0 0 0 0 0,1 0 1 0 0,-1 0-1 0 0,0 1 0 0 0,0-1 0 0 0,0 0 0 0 0,0 0 1 0 0,0 0-1 0 0,0 1 0 0 0,0-1 0 0 0,0 0 0 0 0,0 0 0 0 0,0 0 1 0 0,1 0-1 0 0,-1 1 0 0 0,0-1 0 0 0,0 0 0 0 0,0 0 1 0 0,0 0-1 0 0,0 1 0 0 0,-1-1 0 0 0,1 0 0 0 0,0 0 1 0 0,0 0-1 0 0,0 1 0 0 0,2 4-1055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37:08.0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65 3 7898 0 0,'-5'10'4492'0'0,"-9"-2"-2085"0"0,7-5-1177 0 0,7-2-1273 0 0,0-1-1 0 0,1 0 1 0 0,-1 0-1 0 0,0 0 0 0 0,1 1 1 0 0,-1-1-1 0 0,0 0 1 0 0,1 0-1 0 0,-1 0 0 0 0,0 0 1 0 0,1 0-1 0 0,-1 1 1 0 0,0-1-1 0 0,1 0 0 0 0,-1 0 1 0 0,1 0-1 0 0,-1 0 1 0 0,0 0-1 0 0,1 0 0 0 0,-1 0 1 0 0,1-1-1 0 0,-1 1 1 0 0,0 0-1 0 0,1 0 0 0 0,-1 0 1 0 0,0 0-1 0 0,1 0 1 0 0,-1 0-1 0 0,0-1 0 0 0,1 1 1 0 0,-1 0-1 0 0,0 0 1 0 0,1-1-1 0 0,-1 1 0 0 0,1-1 1 0 0,9-10-1080 0 0,-3-1 215 0 0</inkml:trace>
  <inkml:trace contextRef="#ctx0" brushRef="#br0" timeOffset="1">72 125 10506 0 0,'-12'34'4073'0'0,"-3"-20"-2985"0"0,0 5-856 0 0,3-7 0 0 0,3 1-88 0 0,6-9-56 0 0,-1 1-7 0 0,2-3-378 0 0,2 1-279 0 0,0 0-480 0 0,4-1 808 0 0,-2 0-576 0 0,1 6-360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37:08.7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34 293 1776 0 0,'-8'2'1828'0'0,"7"-2"-1319"0"0,-1 1 1 0 0,1-1-1 0 0,0 1 1 0 0,-1-1-1 0 0,1 0 0 0 0,-1 0 1 0 0,1 1-1 0 0,-1-1 1 0 0,1 0-1 0 0,-1 0 0 0 0,1-1 1 0 0,-1 1-1 0 0,-4 0 3980 0 0,14-1-3133 0 0,-5 0-1261 0 0,0-1-1 0 0,1 0 1 0 0,-1 0-1 0 0,0 0 0 0 0,0 0 1 0 0,0-1-1 0 0,0 1 1 0 0,-1-1-1 0 0,5-4 0 0 0,23-34 17 0 0,-17 23-27 0 0,37-58 37 0 0,-29 43-62 0 0,35-44 0 0 0,-54 74-55 0 0,1 1 0 0 0,-1-1 1 0 0,1 1-1 0 0,-1 0 0 0 0,1 0 0 0 0,0 0 0 0 0,0 0 0 0 0,0 1 1 0 0,0-1-1 0 0,3-1 0 0 0,-5 3-2 0 0,-1 0 0 0 0,1 0 0 0 0,0 0 0 0 0,0-1 0 0 0,-1 1 0 0 0,1 0 0 0 0,0 0 0 0 0,-1 0 0 0 0,1 0 0 0 0,0 0 0 0 0,0 1 0 0 0,-1-1 0 0 0,1 0 0 0 0,0 0 0 0 0,-1 0 0 0 0,1 1 0 0 0,0-1 0 0 0,-1 0 0 0 0,1 0 0 0 0,0 1 0 0 0,0 0 0 0 0,0 0 0 0 0,0 0 0 0 0,-1 0 0 0 0,1 0 0 0 0,0 0 0 0 0,-1 0 0 0 0,1 0 0 0 0,-1 0 0 0 0,1 0 0 0 0,-1 0 0 0 0,0 1 1 0 0,1-1-1 0 0,-1 0 0 0 0,0 0 0 0 0,0 0 0 0 0,0 2 0 0 0,2 41 122 0 0,-2 0-1 0 0,-3 0 1 0 0,-13 74 0 0 0,-3 49 54 0 0,16-85-593 0 0,4-80-874 0 0,2-6 499 0 0,0-8-128 0 0,-1 4 40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37:10.3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124 233 1656 0 0,'-2'-3'496'0'0,"0"1"-1"0"0,-1-1 0 0 0,1 1 0 0 0,-1 0 1 0 0,0 0-1 0 0,0 0 0 0 0,0 0 1 0 0,1 0-1 0 0,-2 0 0 0 0,1 1 0 0 0,0 0 1 0 0,0 0-1 0 0,0 0 0 0 0,-1 0 0 0 0,1 0 1 0 0,0 0-1 0 0,-1 1 0 0 0,1 0 1 0 0,-1 0-1 0 0,1 0 0 0 0,-1 0 0 0 0,1 0 1 0 0,-5 1-1 0 0,5 1-17 0 0,-1-1 0 0 0,0 0-1 0 0,0 0 1 0 0,0-1 0 0 0,0 1 0 0 0,0-1 0 0 0,-1 0 0 0 0,1 0-1 0 0,-6-1 1 0 0,35 7 441 0 0,5 3-732 0 0,1-2 0 0 0,0-1 0 0 0,0-1 0 0 0,0-2 0 0 0,40-1 0 0 0,-33-5-173 0 0,-1-3 1 0 0,62-16 0 0 0,71-32 18 0 0,-152 48-28 0 0,63-25-2384 0 0,144-77-1 0 0,-194 90 722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39:08.6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365 115 4289 0 0,'-3'-44'6724'0'0,"3"35"-5818"0"0,0 0 0 0 0,0 1 0 0 0,-1-1 0 0 0,-3-11 0 0 0,4 19-837 0 0,-1 0-1 0 0,0 0 0 0 0,1 0 1 0 0,-1 0-1 0 0,0 0 1 0 0,0 0-1 0 0,1 0 0 0 0,-1 0 1 0 0,0 0-1 0 0,0 1 0 0 0,0-1 1 0 0,0 0-1 0 0,0 1 0 0 0,0-1 1 0 0,0 1-1 0 0,0-1 1 0 0,0 1-1 0 0,-1 0 0 0 0,1-1 1 0 0,0 1-1 0 0,0 0 0 0 0,0 0 1 0 0,0 0-1 0 0,-1-1 0 0 0,1 1 1 0 0,0 0-1 0 0,0 1 1 0 0,0-1-1 0 0,0 0 0 0 0,-1 0 1 0 0,1 0-1 0 0,-1 1 0 0 0,-3 0 91 0 0,-1 0-1 0 0,1 1 0 0 0,0 0 1 0 0,0-1-1 0 0,-8 5 0 0 0,-6 7 21 0 0,0 0 0 0 0,1 1-1 0 0,0 1 1 0 0,2 1 0 0 0,0 0-1 0 0,0 1 1 0 0,-12 19-1 0 0,2 0-124 0 0,3 1 0 0 0,-33 69 0 0 0,51-93-60 0 0,0 0 0 0 0,0 1 0 0 0,1 0 0 0 0,1 0 0 0 0,1 0 0 0 0,0 0 0 0 0,0 1 0 0 0,2-1 0 0 0,0 1 0 0 0,1 15 0 0 0,5 14 20 0 0,22 83 0 0 0,-21-105 4 0 0,1 1 0 0 0,0-2 1 0 0,2 1-1 0 0,1-1 0 0 0,0-1 1 0 0,2 0-1 0 0,0 0 0 0 0,1-1 0 0 0,1-1 1 0 0,31 29-1 0 0,-36-39-10 0 0,1 0 0 0 0,0-2 0 0 0,0 1 0 0 0,1-1 1 0 0,0-1-1 0 0,0 0 0 0 0,0-1 0 0 0,0 0 0 0 0,1-1 0 0 0,0 0 0 0 0,-1-1 0 0 0,1 0 0 0 0,0-1 1 0 0,0-1-1 0 0,0 0 0 0 0,0 0 0 0 0,15-4 0 0 0,-1 0 11 0 0,-1-2 0 0 0,0 0 0 0 0,0-2 0 0 0,-1-1 0 0 0,0-1 1 0 0,-1-1-1 0 0,31-19 0 0 0,-38 19 10 0 0,1-2 1 0 0,-1 0-1 0 0,-1-1 1 0 0,-1-1-1 0 0,0 0 0 0 0,0-1 1 0 0,-2-1-1 0 0,0 0 1 0 0,-1 0-1 0 0,-1-2 1 0 0,18-37-1 0 0,-18 28 38 0 0,0 1-1 0 0,-3-2 1 0 0,0 1-1 0 0,-1-1 1 0 0,-2 0-1 0 0,-1-1 1 0 0,-2 1-1 0 0,0-33 1 0 0,-3 45-31 0 0,-1 0 0 0 0,0-1 0 0 0,-1 1-1 0 0,0 0 1 0 0,-2 0 0 0 0,0 1 0 0 0,-1-1 0 0 0,-1 1 0 0 0,-9-16 0 0 0,9 20-15 0 0,0 0 1 0 0,-1 1 0 0 0,0-1-1 0 0,-1 2 1 0 0,-1-1 0 0 0,0 1-1 0 0,0 1 1 0 0,-1 0 0 0 0,0 0-1 0 0,0 1 1 0 0,-22-11 0 0 0,18 11-11 0 0,0 2 1 0 0,0 0-1 0 0,0 0 1 0 0,-1 1-1 0 0,1 1 0 0 0,-21-2 1 0 0,-1 2-50 0 0,-69 0 0 0 0,93 5 26 0 0,-1 0 0 0 0,1 1 0 0 0,0 0-1 0 0,-1 1 1 0 0,1 1 0 0 0,0 0 0 0 0,1 0 0 0 0,-18 10-1 0 0,7-1-158 0 0,1 1 0 0 0,0 1-1 0 0,2 1 1 0 0,-27 26-1 0 0,38-34-133 0 0,0 1 0 0 0,1 1 0 0 0,1-1-1 0 0,-1 1 1 0 0,2 1 0 0 0,-1-1 0 0 0,1 1 0 0 0,1 1-1 0 0,0-1 1 0 0,1 1 0 0 0,-5 17 0 0 0,6-2-831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20" units="cm"/>
          <inkml:channel name="Y" type="integer" max="1728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2-02T16:56:33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8177 11858 813 0,'1'-4'331'0,"4"2"-221"0,0 0-69 0,2 1 7 15,1 1 2-15,-2-1 0 0,3 0-3 0,2 1-13 16,-2 0-3-16,3-1-8 0,0-2-7 0,4 2-7 16,-3-3-2-16,3-1-4 0,0 1 2 0,2 1-4 15,2 1 1-15,0-1 0 0,0 0-7 0,-1 0-33 16,1-1-13-16,-6-3-19 0,7 6-26 0,-7-4-35 15,-4 0-53-15,-4-4 111 0,4 4-79 0,-3 0-4 16</inkml:trace>
  <inkml:trace contextRef="#ctx0" brushRef="#br0" timeOffset="450.95">8315 11808 676 0,'-6'3'363'0,"1"-1"-179"0,3-1-107 15,-4 2 42-15,1 0-16 0,0-1-10 0,0 2-6 16,0 2-16-16,0-3-6 0,-2 1-4 0,2-1-5 16,-3 5-13-16,1-1-2 0,-1-1-5 0,0 1-1 15,0 4-7-15,0-1-4 0,2 2-5 0,-4-1 0 16,4 1-5-16,0-1-2 0,1 1-2 0,0 1 0 15,-2-2-5-15,3 1-1 0,2-3 0 0,1 1-3 16,-3-1-1-16,4-2 0 0,-1 2-4 0,1-1-1 16,3-3-2-16,-1 0 0 0,2 2-2 0,3 0 2 15,5-3-3-15,-2 2 3 0,4-4 2 0,1-1 0 16,2 1 2-16,1-2 0 0,-1 0 2 0,5 0 1 16,0 0 0-16,0 0 0 0,0 2 4 0,-1 2-2 15,2-1 2-15,-5 2 0 0,1 2 0 0,-5 2 1 16,1-3 3-16,-9 7-1 0,1-1 0 0,-4 4 3 15,-3 3 0-15,-3 1 0 0,-4 0 4 0,-2 2 16 16,-4 2 3-16,-3-2 7 0,1 0 3 0,1-4 1 0,-3-4 0 16,-1-3 4-16,0 2-4 0,3-5-14 0,0-5-7 15,1-2-5-15,-4-3-5 0,2-7-3 0,-1 3-1 16,6-2-4-16,-3-2-3 0,-1 0 0 0,4 1-3 16,3 2-18-16,3 0-82 0,1 3-73 0,2 0 136 15,4 1-96-15,6 5-88 0</inkml:trace>
  <inkml:trace contextRef="#ctx0" brushRef="#br0" timeOffset="1008.71">8858 12057 825 0,'2'4'394'0,"0"-2"-219"0,-1 0-100 16,-2-1 38-16,1 2-25 0,0 2-10 0,0 1-16 16,0-2 0-16,-1 3-9 0,1 4-7 0,0 2-14 15,-1 0-8-15,1 9-4 0,-2-4-5 0,1 6-9 16,0 4-1-16,-1 3-3 0,0-1 3 0,0 0-2 0,-2-3-4 16,2 0 1-16,1 0-3 0,0-6 0 0,1-5-1 15,0-4 1-15,0-1-4 0,0-9-4 0,0 4 2 16,0-6 0-16,-1-10 6 0,1 2 1 0,0-5 4 15,2-6 3-15,1-5 8 0,2-2 7 0,1-8 4 16,2 1 2-16,1 1 1 0,0-2 2 0,4 1-5 16,0 1 0-16,0 2-4 0,1 2 0 0,4 4-3 15,-6 0-2-15,4 5-2 0,-1 4-3 16,-3 11 3-16,3-2 3 0,-4 5-1 0,-1 10-2 0,-1 7 4 16,4 1 1-16,-7 2-2 0,2 4 0 0,1 0-1 0,-1 8-2 15,-3 2-3-15,3 0 1 0,-3-2-4 0,0 1-1 16,0-2-3-16,-1-2-4 0,0-4-16 0,-1-7-70 15,1 1-40-15,-1-12-65 0,0-2 138 0,3-9-141 16,0 1-72-16</inkml:trace>
  <inkml:trace contextRef="#ctx0" brushRef="#br0" timeOffset="1451.12">9281 11876 614 0,'0'-5'348'0,"-1"-2"-151"0,1 2-100 0,-2 0 65 16,2 1-17-16,0 0-12 0,2-2-7 0,-2 2-26 0,2-2-11 15,3 3-3-15,0 0-9 0,-1-2-25 0,4 3-9 16,0-1-5-16,0 0-4 0,6 3-4 0,-2 2-5 15,0-2-9-15,2 4 0 0,2 0-2 0,1 3-1 16,0 0-3-16,-3 4-1 0,3-1-2 0,-2 3 3 16,1 3-2-16,-4 2 2 0,-1 0 0 0,0 3 2 15,-4-3-1-15,-2 5-1 0,-1-2 2 0,-6 1-1 16,0 0 0-16,-4-2-1 0,1 2 0 0,-4-4-2 16,-4 2-1-16,2-4 0 0,-4-1 0 0,0-4 0 15,1-1-1-15,-2-2-1 0,-1-8-1 0,-3 2 1 16,4-1 1-16,1-5-1 0,-1-2-2 0,4-1 4 0,0-2 6 15,7-1 0-15,-2 2 4 0,8-2 0 0,4 0 7 16,2 1-1-16,5 0 3 0,2 1-2 0,2 3-2 16,3 0-2-16,0 4-2 0,-1 1-3 0,2 4-4 15,0-2-2-15,1 6 0 0,0 2-3 0,-1-1-1 16,0 1 0-16,-1 1-6 0,0 3-13 0,-1-4-71 16,-1 1-54-16,-3-7-90 0,-1 1 170 0,-1-7-163 15,-3-4-89-15</inkml:trace>
  <inkml:trace contextRef="#ctx0" brushRef="#br0" timeOffset="1878.49">10127 12023 1027 0,'0'-4'497'0,"-1"1"-279"0,3 2-126 0,-2 1 63 16,2 1-21-16,0 2-38 0,-2 3-10 0,1 1-13 0,2 6-8 15,0 8-11-15,0-2-8 0,-1 4-21 0,2 7-4 16,1-4-4-16,0 8-3 0,-2 1-3 0,1-5-3 16,-1 4-4-16,0-6-3 0,1-1-4 0,-3-6-25 15,1 2 11-15,0-10-44 0,0-1-24 0,-2-3-81 16,2 0-50-16,-2-9-91 0,-2-2 203 0,1-4-185 15,-2-4-85-15</inkml:trace>
  <inkml:trace contextRef="#ctx0" brushRef="#br0" timeOffset="2032.66">10010 12155 1157 0,'-5'14'497'0,"2"-2"-309"15,3 0-115-15,2 1 43 0,7-5-30 0,-1 3 2 16,11-1-2-16,-2-3-6 0,5-1-14 15,0-2-6-15,7-7-7 0,-3-1-7 0,7 1-17 16,0-6-7-16,3-1-12 0,0-2-20 0,-2-3-88 16,3 2 38-16,0-1-233 0,0-2 233 0,-7 3-133 0,-1-6-76 0</inkml:trace>
  <inkml:trace contextRef="#ctx0" brushRef="#br0" timeOffset="2435.41">10692 11707 812 0,'-7'-1'453'0,"-2"1"-215"16,-4 0-127-16,4 1 77 0,-3-1-46 0,5 5-25 15,0-1-7-15,0 1-8 0,1-1-9 0,2 3-17 16,0-1-8-16,8 2-8 0,0 2-7 0,1-4-17 16,-1 3-5-16,10-4-7 0,0 3-1 0,4-2-10 15,2-2 0-15,5-2-3 0,-2-1-1 0,1 1-6 16,4-2-1-16,3-2 2 0,-2-1-2 0,0 1 2 16,-2-3-2-16,-1 3 0 0,5-1 1 0,-2 0-2 15,0 0 4-15,-4 1-2 0,-1 1 3 0,-1 1 1 16,-2 1-1-16,-5 7 2 0,-5 2 3 0,-1 0 4 15,-4 8-3-15,-6 7 2 0,-4 4-2 0,-4 0 2 16,-4 6-1-16,-4 0 0 0,0 6-6 0,-1 0 0 16,-2 2-1-16,1-3 0 0,1-1-2 0,-2 1-2 15,5-8 0-15,1 2-2 0,2-6 0 16,3-4-4-16,6-5-1 0,-1-2-25 0,1-3-23 0,6-12-32 0,4-2-146 16,1-1 181-16,0-4-120 0,4-7-67 0</inkml:trace>
  <inkml:trace contextRef="#ctx0" brushRef="#br0" timeOffset="3440.17">11474 12037 729 0,'-5'-1'377'15,"-1"1"-169"-15,2-3-94 0,2-1 80 0,-2 0-50 16,4 3-41-16,-2-2 5 0,1 1-11 0,-1-1-10 16,1 2-10-16,-1 1-26 0,1 3-8 0,-2-1-7 15,1 3-9-15,0 5-11 0,1 0-4 0,0 9-2 16,-1-3-2-16,2 8-4 0,-3-2 1 15,1 7-3-15,0-1 0 0,1 2 2 0,-1 1-1 16,-1-3 0-16,2 1-2 0,-1-5-1 0,1-2 1 16,0-7 0-16,1 1-2 0,0-5 0 0,0-8-3 0,0-3-2 15,0 0 4-15,2-5-2 0,-1-5 1 0,1-1 0 0,2-7 3 16,0-8 4-16,-2 2 3 0,4 0 2 0,-1-2 1 16,2 2 3-16,1-4 0 0,0 1-1 0,1 2 3 15,1 3-3-15,1 1-2 0,-2 2 2 16,3 3-3-16,-1-2 0 0,1 11 1 0,0-3 0 15,2 8 1-15,-2-4-2 0,4 13 1 0,3-1-1 16,-2 4 1-16,0 5 0 0,1 1-2 0,-3 2 1 16,4 3-2-16,-3 0 1 0,-8-1 1 0,2 2-1 15,0-3-7-15,-4 0-15 0,-2 1-76 0,6 2-56 16,-11-7-79-16,3 1 163 0,4 3-131 0,-4-4-109 16</inkml:trace>
  <inkml:trace contextRef="#ctx0" brushRef="#br0" timeOffset="3830.39">12188 11867 696 0,'0'0'398'15,"-4"2"-197"-15,3 2-102 0,1 3 33 0,-3-1 2 16,4 2-8-16,-1 3-10 0,-4 2-9 0,-1 4-27 15,7 2-12-15,-5 0-12 0,3 4-8 0,2 4-22 16,-2 1-7-16,8 4-4 0,-2 2-5 0,0 2-4 16,1-1-2-16,2 2-2 0,-5-3-8 0,0-3-28 15,2 3-13-15,-5-13-15 0,5 2-11 0,-4-5-33 16,-3-6-16-16,1-4-21 0,0-2-13 0,-3-2-2 16,1-4-16-16,-4-10 100 0,1 1-67 15,4-2 9-15</inkml:trace>
  <inkml:trace contextRef="#ctx0" brushRef="#br0" timeOffset="3970.1">12073 12133 263 0,'-15'-16'256'0,"1"4"-37"0,2 1-96 0,3 4 85 16,1 2-21-16,1 2-10 0,1 1-13 0,4 4-28 15,-1-1-11-15,4 6-15 0,1 1-10 0,4 2-26 16,-3-3-9-16,10 4-11 0,-1-1-6 0,10 1-14 16,3-1-5-16,3-4-2 0,0 0-5 0,-1-2-3 0,2-4-4 0,6-2-6 15,3-1-21-15,-12-3-40 0,5-2 18 16,-2-3-160-16,6-6 155 0,2-6-82 0,-1 2-51 15</inkml:trace>
  <inkml:trace contextRef="#ctx0" brushRef="#br0" timeOffset="4606.1">12792 11813 733 0,'-13'3'425'0,"1"3"-205"0,-1 1-126 0,4-5 63 16,3 3-51-16,-1-2-12 0,1 1-3 0,4 1-6 16,-1 0-3-16,4-1-21 0,0-3 3 15,2 0-6-15,2-1-3 0,5 1-4 0,0-4-4 16,1-3-2-16,1-2-2 0,5-2-1 0,1 1-9 16,6 1-3-16,2-4-3 0,-1 0-3 0,4 1-10 15,0 1-1-15,-1 5-3 0,0 3-2 0,-2 1-2 16,-1 2 1-16,-3 6-6 0,-4 1 0 0,-5 7-5 15,-5 1-2-15,-8 6-1 0,3-1 1 0,-6-1-1 0,-10 3-1 0,-3 5 3 16,1-2 3-16,-1-3 3 0,-2 1 2 0,0-6-1 16,-1 3 1-16,0-4 0 0,-1 2 1 0,8-9 0 15,-2-1 1-15,-1-2 2 0,4-1-2 0,5-2 2 16,0-4 1-16,1-1-2 0,2-2 2 16,2-3-1-16,1-2 2 0,2 2-2 0,5-3 2 15,-3 0-2-15,4 1 1 0,0-2 2 0,3 5-3 0,0-2 0 16,2 5-3-16,0 0 1 0,0 2 0 15,1 2 1-15,-3 0-2 0,2 8-2 0,0 3 5 16,2 0 0-16,-5-2 1 0,1 6 0 0,-5 0-2 0,3 7 3 16,-8 1 1-16,4 1 2 0,-8-4-4 0,-3 5 1 15,0 1 1-15,-3 1-1 0,1-2 3 0,-9-6-4 16,3 3 0-16,-3-2-1 0,-2-2 0 0,0-2 0 16,0-3-1-16,-3 0-2 0,2-5-2 0,0-4-1 15,0 1-5-15,5-12-12 0,-3 1-13 0,4-6-51 16,-2-1-29-16,4-5-38 0,0 0-50 0,1-5 126 15,1 2-104-15,8-2-24 0</inkml:trace>
  <inkml:trace contextRef="#ctx0" brushRef="#br0" timeOffset="5012.5">13749 11991 1072 0,'-6'3'479'15,"5"2"-291"-15,1-2-114 0,-1-1 34 0,3 1-14 0,3-2 5 16,-1 1-3-16,4 1-20 0,-2-2-6 0,2 1-2 0,4 1-5 16,4-3-11-16,-2 1-8 0,0 0-19 0,7-1-4 15,-1 0-6-15,3-2-3 0,2 2-4 0,2 0-3 16,-2-1 0-16,3 1-1 0,-4-2 0 0,-8 1-25 15,4 1 14-15,-5 0-42 0,-1 0-19 0,-6 0-60 16,-2-1-29-16,0 6-43 0,-4-2-66 0,3 1 176 16,-8 1-141-16,-9-4-7 0</inkml:trace>
  <inkml:trace contextRef="#ctx0" brushRef="#br0" timeOffset="5178.22">13763 12195 1027 0,'-1'11'502'0,"3"-2"-276"0,-2 0-125 16,13-8 87-16,-3 1-68 0,6-2-23 0,-1 1-1 16,7-1-3-16,0-1-7 0,1 0-29 0,3 1-11 15,2-1-14-15,2 1-10 0,-2 0-65 0,0-1-40 16,0 1-67-16,1-1-120 0,-4 0 202 0,1-1-142 0,1-1-133 16</inkml:trace>
  <inkml:trace contextRef="#ctx0" brushRef="#br0" timeOffset="5782.28">15348 11928 940 0,'-5'0'440'0,"-1"-3"-274"0,1 3-99 0,0-1 12 0,3-1-5 16,-1-1 6-16,-1 1 12 0,-1-2-1 15,2 1-2-15,0 1-17 0,-2-2-1 0,0 0-5 16,1-1-7-16,-1 2-5 0,-3-3-16 0,2 4-3 16,-3-3-6-16,2 0-3 0,-4 4-7 0,0-1-2 15,-1 4-2-15,-2 0-3 0,1 6-2 0,0-1-3 16,-3 7-1-16,0 0-2 0,-1 5-1 0,0 2 0 16,-2 2-2-16,1 1-1 0,4 4-1 0,0 2 0 15,0 2-2-15,1 0 1 0,3-5 1 0,7 5-4 0,2 7 2 16,-2-4-2-16,3-2 0 0,5 0 0 0,4-1 0 15,5 4-4-15,5-6-2 0,-1 5 2 0,5-13-1 16,9-1 2-16,-4-2 1 0,7-5 1 0,5-6 3 16,8-8 5-16,-1 0 7 0,5-6 6 0,-5-6 6 15,2-10 16-15,3 4 2 0,-11-14 4 0,3 1-2 16,-6-2 2-16,1-2-4 0,-8-5-6 0,1 2-1 16,-6-1-10-16,-3 1 0 0,-7 2 0 0,-3 3 5 15,-12-3 2-15,-1 4 3 0,-12 2 0 0,-4 1-2 16,0 4-5-16,-15 7-3 0,-6 2-3 0,0-3-5 15,1 7-6-15,-3 5-2 0,2 3-3 0,-12 3-7 16,-4 3-7-16,3 0-8 0,8 5-12 0,-2 3-40 16,-2 0-22-16,2 3-29 0,7-2-34 0,13 2-188 15,2-1 250-15,7-1-154 0,9-2-80 0</inkml:trace>
  <inkml:trace contextRef="#ctx0" brushRef="#br0" timeOffset="6264.6">16588 11637 754 0,'0'-3'510'0,"0"1"-229"0,-2-3-168 0,1 1 157 16,-2 0-168-16,1 0-32 0,-2 1-3 0,-1 2 8 15,0-1-4-15,1 0-19 0,-4 2 2 0,2 2-10 0,-4-1-4 16,-3 2-6-16,2 0-2 0,0 2-16 0,-2 2 0 15,-2 0-5-15,-1 2-6 0,2 2 2 0,-4 4-3 16,-3 3-1-16,-1 2 0 0,-2 2 1 0,-3 5-3 16,2 3 1-16,-6 5-1 0,5 7 0 0,2 6 0 15,1-3-1-15,10 16-2 0,-1-3 0 0,10 5-1 16,-5 2 1-16,14 3-1 0,0-2 0 0,6 1 1 16,6-2 0-16,7-9 1 0,0-1-2 0,-1-8 1 15,9-14-3-15,1-1 0 0,2 1 1 0,-4-12-1 16,0-6 2-16,-1-5-12 0,3-3-42 0,-2-10-30 15,0 2-43-15,-5-5-74 0,2-8 143 0,-3-2-111 16,-1-8-44-16</inkml:trace>
  <inkml:trace contextRef="#ctx0" brushRef="#br0" timeOffset="6747.89">16759 12071 1006 0,'7'-3'444'0,"-7"-2"-275"16,0 5-108-16,0-2 39 0,2 0-13 0,0 2-10 0,-2 3 1 15,0-1-9-15,0 2-5 0,-2 6-4 16,2-1-6-16,-4-1-14 0,3 9-10 0,-6 7-6 15,2-1-5-15,3 2-11 0,-2 5-2 0,-2 2 0 0,0 5-3 16,-3 3 0-16,0 1 1 0,2-6-3 0,2-1 1 16,-4 1 0-16,4-4-1 0,2-9-1 0,0-5 2 15,1 1 0-15,2-12 3 0,0-4 6 0,3-6 10 16,1-4 6-16,0-5 4 0,6-3 3 0,1-10 6 16,0 1 1-16,5-13-2 0,-2 4-3 0,0-6-8 15,4 1-1-15,-7-4-7 0,2 0 0 0,2 0-4 16,-1 0-4-16,5 3 1 0,-2-2-4 0,-2 7 0 15,5 7-6-15,3-1 2 0,2 0-2 0,-6 6 0 16,0 6 1-16,1 6-2 0,2 7 3 0,-1 7-1 16,1-3 3-16,-5 10-1 0,2 9 2 0,0 5 0 15,-1 5-1-15,-3 4 1 0,-3 5 0 0,2 2-3 16,-3 5 2-16,0-2-3 0,-2-1 0 0,-2 1-1 16,-2-9-1-16,1 2 0 0,4-9-1 0,-3 4 0 15,-5-13-3-15,5 3-7 0,-1-8-27 0,1-2-13 16,-2-6-13-16,-2 3-18 0,-3-5-42 15,3-3-23-15,5 1-23 0,-8-1-21 0,0-2-7 0,3 0-29 0,1-1 126 16,5 1-82-16,-3-2 13 0</inkml:trace>
  <inkml:trace contextRef="#ctx0" brushRef="#br0" timeOffset="7397.17">17525 11727 487 0,'1'-5'274'0,"2"0"-147"16,-1-1-73-16,0 1 21 0,-2-1 11 0,2 1 0 16,-2 0-5-16,1 1-1 0,-1-3-2 0,0 3 2 15,0-2-1-15,0 1-5 0,0 0-9 0,0-1-6 16,0 0-3-16,0 0-9 0,3 1-4 0,-3-3-4 15,4 1-1-15,0 1-1 0,2 1-5 0,2-1-1 16,-1-3-5-16,3 5 2 0,2 0-6 0,2 1-3 16,4 3-3-16,-2 0-1 0,-2 0-6 0,-1 3-3 0,5 6 3 15,-3-2-2-15,-2 3 1 0,-4 2 1 0,-3-1 0 16,3 10 2-16,-7 6 0 0,2-4 2 0,-6 1-4 16,-1 5 2-16,-2-2-3 0,-3 3 1 0,-4 0-1 15,-2-7-1-15,1 0-2 0,-2-3 0 0,0-1 1 16,-2-8 0-16,2 3 1 0,1-9-1 0,1 1 2 15,0-3 6-15,0 1 5 0,2-7-3 0,-1-2 2 16,3-1-1-16,2-2 1 0,1-3 1 0,-1-2 0 16,2 2-6-16,5 1-3 0,-1-4 5 0,1 3 1 15,0 0-1-15,3 2 0 0,2 2 0 0,1 0 4 16,3 1 0-16,-1 1 0 0,1 3-4 0,3 1-1 16,1 1-2-16,1 0 1 0,2 4-4 0,3 0-5 15,-3 1-1-15,4 1 1 0,1 2-3 0,-6 0 1 16,3 1 1-16,-4-3-1 0,4 1-1 0,-8-2-23 15,3 2-21-15,-4-4-32 0,1 2-41 0,4-2 84 16,-4-1-65-16,4-3-29 0</inkml:trace>
  <inkml:trace contextRef="#ctx0" brushRef="#br0" timeOffset="7891.84">17929 11245 948 0,'-11'2'406'15,"0"0"-240"-15,1-1-89 0,1 0 28 0,1 4-2 16,2-4-15-16,1 3-4 0,-4 2 7 0,3-2-3 16,3 3-18-16,-2-1-5 0,5 3-5 0,0-1 0 15,5 4-5-15,-2-1-2 0,7 0-12 0,6 4-2 16,-2-4-3-16,5 1-2 0,5 1-3 0,6 3-2 15,2-1 3-15,6 1-6 0,4 6 5 0,-3 0 0 16,2 3-2-16,0 2-1 0,-4 3 0 0,-3 7-7 16,0-2-4-16,-14 7 1 0,-2-3-5 0,-3 9 0 15,2-3 3-15,-13 12-1 0,0-2-1 0,-6 3 2 16,-6 6-1-16,-3-2 1 0,-1 2-2 0,-1-7-2 0,-1-7-3 16,-6 8 1-16,0 0 3 0,2-13-5 0,-1-2 0 15,2-3-3-15,-3 1 2 0,-1-10-3 0,-1 4 2 16,6-15-6-16,2-2-21 0,-1-2-17 0,3-8-23 15,2-2-43-15,4-14-233 0,1 0 268 16,2-10-162-16,1-8-112 0</inkml:trace>
  <inkml:trace contextRef="#ctx0" brushRef="#br0" timeOffset="29511.75">10548 11512 409 0,'-5'5'226'0,"-2"2"-98"0,4-2-66 0,-3 1 49 15,3-1-34-15,-1 0 0 0,3-2-2 0,-3 2-7 16,3 0-26-16,0-4-3 0,0 6 5 0,1-1-11 16,0 0-6-16,1 1 1 0,1 2 0 0,-1-1 2 15,1 5 0-15,0-1 2 0,-1-3-9 0,0 7 2 16,0-3-1-16,0 2-2 0,0 1-2 0,0 6-4 16,0-2-3-16,1 5-2 0,0 6-2 0,-1 2-4 15,0 1-1-15,1 7 0 0,-1 0-2 0,0 1 0 16,2 2 1-16,0 0-1 0,-1 2 1 0,0 1-2 15,1 0 1-15,1 2-2 0,-1-1 2 0,1-1-2 16,-1-1 0-16,0-4-1 0,0 0 1 0,2-9 0 0,-3-3 0 16,0 3 0-16,0-1 1 0,1-8-1 0,-1 1 2 15,-1-4 1-15,0 3 3 0,0-9 1 0,0 4 2 16,-1-6 2-16,0 0 1 0,1 2 3 0,-1-5-1 16,0 0 0-16,0-4 0 0,-1 2-3 0,0-5 1 15,0-2 1-15,-1 3 2 0,0-3 2 16,2 1-1-16,0-2 1 0,-1-1-1 0,1 1 2 15,0 0-2-15,1 0-2 0,0-1-4 0,1 0 0 16,-1-2-1-16,4 1-1 0,1 1-2 0,1-2-1 16,2 0-2-16,0 0 0 0,0 1 1 0,5 1-3 0,4-1-1 15,0 0 1-15,0-1-1 0,2 1 0 0,4 2 1 0,1 0 0 16,5 0-1-16,0-1 1 0,-10-1 0 0,9 2 1 16,-1 0 0-16,-4-2-1 0,3 0-1 15,1 2 1-15,-3-3-1 0,5 3 1 0,4 0-1 16,-1 3 0-16,2-2 1 0,1-1-1 0,-4 0 1 15,-1 1 1-15,4 1-1 0,-8 0-1 0,0-2 3 16,-5 2-2-16,-1 1 1 0,-1 3 1 0,0-4 0 16,-4 2-1-16,0 0 0 0,0 2 0 15,1-1-1-15,-3 1 2 0,-1-1-2 0,3 2 1 0,-1 2-1 16,0-2 2-16,-2 1 0 0,0 0-1 0,4 2 0 16,-4-2 0-16,2 2 2 0,-3-4-2 0,-2 0 0 15,1 2 1-15,-4-3-1 0,6-1 0 0,-8-2 1 16,3 2 2-16,-1-2-4 0,-3-3 3 0,3-3-2 15,0 1 0-15,-5-5-1 0,1 1 0 0,-2-2 0 16,1-2 0-16,3 2-1 0,-2-1 0 0,-1 0 1 16,2-1-1-16,2 3 1 0,-1 0 0 0,1 1 0 0,-1 1-1 15,-1-2 0-15,1 0 0 0,2 3 0 0,-1-2 0 16,-1-1 0-16,0 0 0 0,0-1-1 16,1 0 1-16,-3 0 1 0,-1 0-1 0,2-1 0 0,-3 1 1 15,4-1-1-15,-4 1 0 0,1 1 2 0,2-2 0 16,-4-1-1-16,2-3 0 0,0 2 0 15,-6-4-1-15,2 0 0 0,0-1 1 0,-1-1 0 16,4-4-1-16,-1 1 0 0,-2-2 0 0,4-1 0 16,-2-1 0-16,1-2 0 0,-1-5 0 0,0 1 0 15,0-1 0-15,3-1 1 0,-3 4-1 0,0 0 0 0,2-3 1 16,-2 1-1-16,4 5 0 0,-2 4-1 0,3-1 1 16,-4-1-1-16,3 1 0 0,1-2 1 0,0 9 0 15,1-5 1-15,-2-1-1 0,1 3 1 0,-2 4-1 0,1-4 2 16,0 4-1-16,-2-1 1 0,0 1 0 0,1 2-2 15,-2-3 2-15,2 0-2 0,-3-2 0 16,1 2 0-16,0 1 1 0,-1-5-1 0,1 5 0 16,0-3 1-16,0 3-1 0,-1-1 2 0,0 3-2 15,1-1 2-15,-1 2-1 0,1 4-1 0,-1-2 1 16,-1 1 2-16,1 4-3 0,0 0 0 0,1-1 1 16,0 1-1-16,1 2 0 0,-2-3 0 0,1 3-2 15,-1 0 0-15,0-1 2 0,1 1 1 0,-1 0-1 16,0 1 0-16,0-1 2 0,-1 0 1 0,1 2 0 15,0-1 1-15,-1 1-1 0,-3-3-1 0,0-1 1 16,0 2 1-16,1-4-4 0,1 3 1 0,-4-3 1 16,1-2 0-16,1 5 0 0,-2-3 0 0,1 2 0 15,-3 0 0-15,-2 0 1 0,3 0 0 0,-2 1 1 16,0-1 0-16,-5 0-2 0,-2 0 1 0,4 3 2 0,-13 0-1 16,0 0 4-16,-3 1 1 0,1 0-1 0,-5 1 0 15,0 0 0-15,-3 2 2 0,1 1-4 0,-2 0 3 16,8 2-4-16,-8-2-2 0,-3 3-2 0,1-3 2 15,-2 3-2-15,0-2 0 0,-2 0 0 16,-3 0-1-16,0-1 0 0,1-2 1 0,5 2-1 16,1-3 0-16,-3-1 1 0,6 0 0 0,-1-1 1 15,-2 0-2-15,0-2 0 0,1 3 2 0,-1 0 1 16,1 1-3-16,7 1 1 0,-5-1 2 0,15 4-1 0,-4-1 0 16,2 2 0-16,7 1-2 0,3-2 0 0,4-1 0 0,-3 1 0 15,4-2-4-15,0 2 1 0,4-3 0 0,3-1-3 16,0-1 1-16,5 1-11 0,-1-5-16 0,5 0-103 15,-1-1-93-15,2-3 177 0,3 4-126 16,-2-3-110-16</inkml:trace>
  <inkml:trace contextRef="#ctx0" brushRef="#br0" timeOffset="29975.76">10641 12837 938 0,'-6'-4'415'0,"1"0"-236"0,-1 1-96 16,3-3 36-16,1-6-15 0,2 3 2 0,1-7-1 16,1 0-9-16,5-4-17 0,-2-1-9 0,4-2-6 15,4-2-6-15,5-3-15 0,-4 0-3 0,15-6-8 16,-2-4 0-16,2-6-13 0,2 4 1 0,6-17-4 16,-1 4-3-16,4-4-3 0,-1-8-3 15,14-3 0-15,-1-1-4 0,-7 11 2 0,14-10-4 0,2-4 1 16,1 1 1-16,0 8-3 0,-7 0 2 0,3 3-2 0,10-1 1 15,-2 9 1-15,-1-2 1 0,-19 15-1 0,5-1 0 16,1 5 0-16,-14 5 1 0,1 6 0 0,-17 7 1 16,-1 0 1-16,-4 11 1 0,-1-1 1 15,-7 7 3-15,-2 0-1 0,-3 4 2 0,-4 0-1 0,-4 3 2 16,2 0-1-16,-4 1-1 0,-2-4 1 16,-1 1-11-16,-1 1-8 0,-1-2-17 0,1 0-21 15,-1-4-98-15,0 0-90 0,1 1 174 0,6 5-130 16,-3-4-65-16</inkml:trace>
  <inkml:trace contextRef="#ctx0" brushRef="#br0" timeOffset="31531.66">12611 11579 734 0,'4'-10'323'0,"-4"-1"-183"0,3-1-69 16,-3 1 37-16,1 2-32 0,-1-1 4 0,0-1-6 0,2 3 0 15,-1 3-10-15,-1-3-8 0,-1 7-18 0,-2-2-5 16,1 3-6-16,0 0-10 0,2 3 1 0,-4 4-8 15,-1-1-2-15,3 3-1 0,1 1-2 0,-2 5-4 16,0 2 1-16,-1 2 0 0,2 0-1 0,1 3 0 16,-1 2 2-16,1 1-3 0,1 5 0 0,1 2 2 15,0-4 1-15,-1 15-3 0,-2-3 3 0,-1 5-1 16,0 5-1-16,1-1 0 0,-1 1 1 0,-1-2 0 16,2-1-2-16,-2 10 3 0,1 1-3 0,2-8 1 15,-1 5 1-15,2-4-1 0,-3 5 1 16,1-6-1-16,-1 5 1 0,3-17-1 0,-2 5 1 0,1-6-1 15,-1-2 0-15,0-2 1 0,1-5-1 16,1-2 0-16,-1-2 0 0,1-4 0 0,0-6 0 16,0 2 1-16,0-9-1 0,1 2 3 0,-1-5 2 15,1 2 2-15,-1-6 0 0,0 0 1 0,0 0 3 16,0-4 0-16,2 3-1 0,-1-1-1 0,0-2-1 16,1 0-2-16,-1 1 1 0,2 0-1 0,-1 0-3 0,0-2 0 0,0 1 1 15,2 0-3-15,-3 0 1 0,2 1-1 0,4-1-2 16,-2 0 0-16,5 0 0 0,-2 2 0 15,4 2-1-15,1-1 0 0,7 2 0 0,-1 3 0 16,-5-1-1-16,6 1 2 0,0 1-1 0,-4-2 0 16,2 0 0-16,2 4 0 0,-6-4 1 0,8 4-2 15,0-3 0-15,2 1-2 0,0 0 4 0,10 0-4 16,0-3 3-16,2-2 1 0,5 0-1 0,-3-1 1 16,1 1 1-16,-2-2 1 0,-7 2-2 0,6-3 1 15,-3 3 0-15,-9 0 2 0,-1 0-1 0,-1 5 0 0,0-5 1 16,-3 1-2-16,3 0 2 0,-8 0 1 0,3 0-2 15,-2 0 0-15,0 0 1 0,-3-1 1 0,-3 3 2 16,1-1 1-16,-4 0 0 0,-1 1 1 0,-2-1 8 16,0 2 2-16,-1-2 1 0,-2 1 0 0,-1 1 0 15,0-2 1-15,-3-2-2 0,4 2 0 0,-5 0-6 16,1 0-4-16,0-2-2 0,-1-2 0 0,2 0-4 16,0 0 2-16,-2 2-2 0,0-5-1 0,1 1 1 15,0 1-2-15,1-3 0 0,-2 3 0 0,1-3 1 16,0 1 0-16,0-4 0 0,-1 2 0 0,0-1 0 15,1-1 1-15,-2 2-2 0,1-4 1 16,0-3-1-16,1 2 0 0,-1-3-2 0,1-1 2 16,-1 0-1-16,1-2 0 0,1-1 0 0,0-5-1 15,-1 0 1-15,1-2-1 0,0-4 1 0,-1-5 0 16,2-1 0-16,0-13-1 0,0 2 1 0,1-6 0 16,-1 2 1-16,3-7 1 0,-1 0 0 0,2-3 0 15,2-1 2-15,2-2-2 0,-1-1 2 0,1 11 2 0,-2-2-4 0,3-6 0 16,0-2 2-16,0 9-1 0,-1 3 1 15,1 2 1-15,0-4-2 0,2 5-2 0,-2-2 4 0,0 14-2 16,0 2 0-16,0-1-1 0,0 10 1 16,-1 0-2-16,-2 6 0 0,0 3 1 0,1 3 0 15,1 2-1-15,-1 4 0 0,-1-2 1 0,-2 5-2 16,2 2 1-16,0 3 0 0,-1-1 1 0,-1-3-1 16,0 4 1-16,-2 2 0 0,0-2 0 0,2 1 2 15,-1 0-2-15,1 0 1 0,-1 2 0 0,2-1 0 16,-3-1 1-16,2 2 1 0,-1-1-1 0,-1 2 1 15,-2-1 1-15,-1-2-2 0,-1 1 1 0,0-2 2 0,-3 3-1 16,-1-2-1-16,0 0 0 0,-2-1 1 0,-1 1-1 16,0 1 2-16,-3 0 1 0,0-1-1 0,-4 1 3 15,2-1 2-15,-4 1 1 0,0 1 1 0,-3 0 3 16,1 0-1-16,-5 4-2 0,-2 1 1 0,-8 4-3 16,5-4 1-16,-16 10-6 0,5 0 2 0,-3 4-5 15,-7 3 0-15,6 3 0 0,2-1-3 0,4 0 0 16,6 1-1-16,2-2 1 0,4-1-3 0,6-5 1 15,6-8-3-15,7 2-20 0,-6-1 10 0,8-5-57 16,8-3-35-16,10-5-69 0,3-2 127 0,16-7-90 16,-3 2-43-16</inkml:trace>
  <inkml:trace contextRef="#ctx0" brushRef="#br0" timeOffset="32056.2">12481 13191 952 0,'-9'4'412'15,"-4"-3"-241"-15,3-4-95 0,-1 3 36 0,2-1-15 16,2-4-4-16,3 1 4 0,-3-3-6 0,4 3-25 0,2-5-8 0,1-1 1 15,0-2-5-15,1 0-18 0,4-6-2 16,1-3-4-16,5-5 2 0,6-9-3 0,-3 3-2 16,9-8-10-16,10-15-1 0,-1-1-3 0,11-12 0 15,2-4-4-15,7-14-1 0,2 0-2 0,6-10 0 16,8-2 1-16,4-2-1 0,-3 0 0 16,9-1-4-16,-1 1 1 0,7 6 0 0,1-1 1 0,-5 11-1 15,-5-1 0-15,-7 8 0 0,0 6 2 0,-9 10-1 16,-1 0 1-16,-16 11 1 0,-4 6 1 0,-8 10-2 15,1 1 3-15,-6 7-2 0,-12 9 4 0,-1 4 5 16,0-2 3-16,-4 8-3 0,-8 1 1 0,-1 4 0 0,-6 2-1 16,-6 9-7-16,4-4-9 0,-6 6-18 0,-5 8-56 15,0 2-38-15,-3 4-57 0,1 7-99 0,0 11 185 16,0 1-136-16,2 10-50 0</inkml:trace>
  <inkml:trace contextRef="#ctx0" brushRef="#br0" timeOffset="34325.3">8607 13999 1201 0,'-8'4'372'0,"0"-4"-386"0,3-1-80 0,5-5-81 16,1 2 113-16,3-3-112 0,-1-1-59 0</inkml:trace>
  <inkml:trace contextRef="#ctx0" brushRef="#br0" timeOffset="35152.28">8613 14202 522 0,'-11'8'273'0,"3"3"-121"0,1-5-74 16,3-2 32-16,-1-3-3 0,3-1-9 0,-1-3-10 16,1-4-11-16,0-5-18 0,0 5-4 0,6-10-6 15,-3-2-1-15,2-3-2 0,2 0 0 0,2-10-1 16,-3 4 0-16,6-5-3 0,-5-4 1 0,3-3 0 16,1 1-4-16,-4 3-7 0,3-2-6 0,0-6 1 15,0-4-5-15,2 8-4 0,-4-4-5 0,0-3-1 0,2-3 0 16,-1-5-4-16,-1 1 2 0,0 8-3 0,-1-6 2 15,0 3-3-15,-2 2 2 0,1 3-1 0,-4 8 2 16,2 0 0-16,-4 6 2 0,0 7-2 0,1 9 2 16,-2 0-1-16,0 11-2 0,-2 2 0 0,2 6-6 15,0 0 1-15,-1 13-3 0,2 0-3 0,1 3 0 16,-1-1-1-16,5 7-2 0,-2-5 3 0,4 2-1 16,2-5 0-16,1-5 0 0,1-1 1 0,-2-3 1 15,3-10-2-15,0-2 2 0,1 2 2 0,-1-5 0 16,0-1 0-16,-2-8 2 0,2 1 0 0,-4-7 1 15,3 3 2-15,-4 4-1 0,-1-4-3 0,0 0-1 16,0 6-1-16,-3 1-4 0,-1 3-3 0,1 1-2 16,-1 1-2-16,-1 0-4 0,-1 6-1 15,-1-1 3-15,-1 6-1 0,1-2 3 0,-1 3 2 16,0 1 4-16,0 0-1 0,-1 2 4 0,2-1 2 0,0 1 1 16,-3-6-1-16,2 1 0 0,0-2 0 15,0-3-1-15,1-1-1 0,0-3 0 0,0-2 2 0,1-5-4 0,-1-1 3 16,2 0 0-16,-2-1 0 0,1-2 1 0,-1 1 1 15,1 0 0-15,-1 0 0 0,2 0 1 0,-1 5-1 16,0 0-1-16,2 0 0 0,0 2 0 0,0-1 0 16,0 4-1-16,0 0-1 0,0 1-1 0,1 2 0 15,2 2 1-15,-2-1-1 0,4 5 4 16,1 1-1-16,2 3 2 0,0-2 4 0,5 7-1 16,-1-1 1-16,4 4 2 0,1 3 1 0,2 1-4 0,0-2 1 15,0 3 0-15,0 0 0 0,2 4-1 16,-2-5 0-16,-2-3 1 0,-9-2-2 0,3 0 5 15,-1 0 3-15,-3-3 6 0,-6-5 4 0,-1-2 5 0,-1 1 9 16,-6-7 1-16,3 3 4 0,-10-2-2 0,3-3 0 16,0 0-4-16,-5-2-4 0,-5-4-5 0,0 4-7 15,0-1-4-15,1-1-1 0,2 0-3 0,-3 2-4 16,-3-2-1-16,5 2-3 0,0-1 3 0,3-2-4 16,-3 1 1-16,6-1-3 0,-3-3-1 0,3 2 2 15,1-2-1-15,5 1-1 0,-1 1-3 0,0 3 2 16,2-1 0-16,4 6 1 0,-1 1-1 0,1 2-1 15,-2 5 0-15,1 7 2 0,1-1 0 0,3 4 1 16,-2 1 1-16,-3 4-2 0,1 5 3 0,3 11-2 16,0-3-11-16,2-4-41 0,0 0 45 0,6 2-21 15,2-3-14-15</inkml:trace>
  <inkml:trace contextRef="#ctx0" brushRef="#br0" timeOffset="36737.61">11043 13586 677 0,'-6'4'285'0,"0"-3"-188"0,2 2-69 15,-1 3 6-15,2-4-7 0,3 2-5 0,-1 2-4 16,1-3-13-16,0 3-1 0,2-2-2 0,-1-1 0 16,3-1-1-16,-2 0-1 0,2-1 3 0,0-1-3 15,-1 1 3-15,-1-3-3 0,0 0 2 0,2 0-2 16,0 0 0-16,-3 2 0 0,1 0 3 0,1-3-3 15,-1-4 2-15,0 4 1 0,-1-7-3 0,2-2 1 16,0 0 1-16,-1-8-2 0,-1 1-1 0,1-2 1 16,2 3 5-16,0-1 4 0,-1 0 4 0,1 5 4 15,2-1 1-15,1 5 3 0,-1 6 4 0,3 6 14 16,-2-2-1-16,3 19-1 0,-1-4 0 0,3 10 3 16,-3-2 1-16,0 11-4 0,3-3-1 0,1 1-11 15,0 0-6-15,-3-5-2 0,1 0-5 0,-3-6-4 0,-2-10-2 16,6-1 0-16,-5-3-1 0,-3-5-1 0,3-5 3 15,-2-5-1-15,2-7 5 0,-4-15 0 0,4 6 2 16,-6-6-1-16,4-4 0 0,-1 0 0 16,-1-5-1-16,-3 2-2 0,0 3-3 0,7 4-3 0,-4 1 0 15,-2 6 0-15,5 5-3 0,-4-1-2 0,6 8 1 16,4 6 0-16,-2 5-1 0,-3 0 2 16,5 13-1-16,2 2 1 0,0 5 1 0,0-1 4 15,2 10-3-15,-3-1 2 0,3-1 1 0,3 2 0 16,0-2-1-16,1-1 0 0,-4-2 0 0,3-7-1 0,4-3 2 15,0-1-2-15,-3-1-1 0,2-10 2 0,-1-2 1 0,2-4 0 16,-4-11-1-16,2 2 4 0,-6-3-3 0,-2-5-5 16,-1-2-4-16,-3-3-8 0,-2 3-12 0,-2-1-28 15,2 2-8-15,-3 0-12 0,-2 3-7 16,1 6-10-16,2-4 6 0,2 14 3 0,-4-5 9 16,2 8 26-16,-3-1 12 0,0 13 9 0,4 0 10 15,2 4 20-15,-2 4 5 0,2 2 3 0,2 1 3 16,1 4 0-16,3-1-1 0,3-2-1 0,-4-2 0 15,-1-2-6-15,3-10-4 0,2-1-1 0,1 1 2 16,-3-8-2-16,0-4 2 0,0-7 0 0,5 1-1 16,0-9 1-16,0 2 1 0,-4-5 0 0,-2-5-1 15,3 1 1-15,-4-4 0 0,-2 2-1 0,-6-2 0 16,5 3 1-16,-6 2-2 0,-4 4-1 0,-1 2-2 16,1 0 1-16,-1 8-5 0,2-1 0 0,1 10-2 15,-5-5 4-15,10 15 4 0,-2-2 4 0,7 9 13 16,0 5 1-16,0-1 6 0,0 2 4 0,5 3 2 15,-2 1-2-15,3-3-5 0,2 2-4 0,-5-7-10 0,5 0-3 16,5-3-2-16,0-1-2 0,-3-6-3 0,2-5 1 16,0-5-1-16,8-4 2 0,2-14 1 0,1 5 2 15,-5-6-2-15,5-5-1 0,-3-1 5 0,1-2-4 16,-4 3 1-16,-3 0-1 0,-1-1-2 0,-6 3 0 16,-2 2 1-16,-2 0-1 0,2 1-1 15,-6 5 1-15,3-3-2 0,-2 6 0 0,-1-2 2 0,1 14-3 16,1 0 3-16,-1 8-1 0,3 7-2 15,0 6-1-15,-1 3 3 0,0 2-3 0,2 5 0 0,6 5 0 16,-3-2-1-16,-1-3-1 0,3 1 2 0,0 2-1 0,5-2-2 16,-2-4 3-16,0 2-1 0,-4-11-1 0,3 0 1 15,0-3 1-15,-4-7-1 0,1-6 1 0,-3-9 4 16,0-1-2-16,-1-9 5 0,-2-4 2 0,0-4 3 16,1 1-1-16,-2-6 4 0,0 2-2 15,-3 0 0-15,1 3 5 0,-3 3-6 0,0-2 2 0,-3 3-2 16,2 0 0-16,-5 8-3 0,0-4 0 15,0 8-1-15,-1 1-4 0,1 9-1 0,1 0 0 16,-3 3-1-16,3 11 0 0,5 3 2 0,0 1 2 16,-1 0 1-16,3 2-2 0,3-4 1 0,0 6-2 15,5-6-1-15,1 3 1 0,-3-12-3 0,3-4 1 16,5-1-2-16,-2-6 0 0,0-9 2 0,5-11 0 16,-4-5 1-16,5-7 1 0,-1-13 0 0,4-10 1 15,-2 2-19-15,3-14-45 0,-1 3-97 0,-4-3 128 16,4-2-69-16,-8 13-45 0</inkml:trace>
  <inkml:trace contextRef="#ctx0" brushRef="#br0" timeOffset="42641.1">8143 11610 528 0,'-10'5'302'0,"7"-3"-123"0,-1 4-91 0,1-3 46 0,0 2-8 15,0-1-4-15,0-1-9 0,0 0-33 0,-1-5-7 0,3 7 6 16,-5-4-4-16,5 0-13 0,-1 1-1 0,1 0-1 15,-3 0 2-15,-1 0-6 0,3 0-5 0,-3-1-16 16,0 0-4-16,0 1-7 0,-2 0-7 0,-3-1-3 16,2 3-10-16,1 2 0 0,-2 1 1 0,2 0-4 15,-1 5-1-15,-1-1 1 0,3 4 0 0,1 4-1 16,-3-2-1-16,4 0 0 0,-4 2-2 0,5 3 2 16,1 0 1-16,0-1 0 0,-2-1 0 0,1-1 0 15,1 3 0-15,0-1 0 0,1-1 1 16,-3-1 0-16,1-2-1 0,2 1 0 0,0 0-1 0,-2 1 1 15,2-2-1-15,-1-1 1 0,1 0-1 0,0 1 0 16,1 2 0-16,0-1 1 0,0-2 1 0,0 4-1 16,2-1 0-16,0 3-2 0,2-1 1 0,1 0 0 15,-1 0-1-15,2 0 0 0,1 1-1 0,3-3 0 16,0 3 1-16,1-3 0 0,-1 0-1 0,-3 2 2 16,2-3 0-16,-3-3 0 0,2 0-1 0,-2 0 1 15,-1 0 0-15,-2-4 0 0,4 2-1 0,1-4 0 16,-1 0-1-16,0-2 0 0,1-1 1 0,-2-1 1 15,2-1-2-15,1 1-2 0,-1-2 3 0,0-1-1 16,1 1 2-16,-2 0-2 0,3 2 0 0,0-2 0 16,-1 1 2-16,3-2 0 0,-1 2 0 0,-2-1 1 15,2 0 0-15,1 1 1 0,-1-2-1 0,1 3 2 16,-1-2-2-16,1-1 3 0,0 2-1 0,1-1-2 16,-1-3 0-16,0 4 1 0,1-3 1 0,-2-1-1 15,0-1-1-15,0 1 0 0,0-1 1 0,-1-3 1 16,-1 1 0-16,1-3-2 0,-1 1 1 0,-1-1 0 15,3-6 2-15,-1 2-2 0,-1 2 1 0,0-5-2 0,0 0 0 16,0-2 1-16,-3-1 1 0,0 2-1 0,4-2-1 16,-4-4 2-16,3 3-2 0,-1-2 2 0,-2 4 0 15,4-3-2-15,1 0 1 0,-3 2 0 0,0 0 1 16,0 3-1-16,-2-2 0 0,0 0 0 0,0-1-1 16,0 3 1-16,-2-1 0 0,1 1-1 0,0 1 1 15,1 0 0-15,-1-3 3 0,2 6 0 16,-4-6 4-16,0 1 2 0,1 0 2 0,-2-2 1 0,1 2 0 15,-3-4 5-15,2 1 1 0,0-6 0 16,-1 5-1-16,1 0-4 0,-2-1 0 0,1-4-1 16,-1-1 0-16,0 2-5 0,0 0-2 0,0 0-3 0,0-5 2 15,0 1-2-15,0-2-1 0,0 5 1 0,-1-1 1 16,1 0-3-16,-2 2 3 0,2 4 0 0,-5 0 0 16,2 0 1-16,1 3 0 0,-4 0 0 0,2 0-2 15,-2 0 3-15,-3-3-2 0,2 2 2 0,-2 0 0 16,0 0-2-16,-2 3 1 0,-1-4-2 0,-1 0 0 15,-2 2-2-15,-3 0-1 0,7-1-1 0,-4 3-2 16,4 0-1-16,-7-4-2 0,3 3 2 0,2 2-1 16,0 0 3-16,5 3 0 0,-10 0 1 0,3 7-3 15,0-3 4-15,1 9-1 0,-1 5 1 0,-2 1 0 16,0 5-1-16,-1 4-1 0,2 4 2 0,-2 0 1 16,2 2-1-16,1 2 1 0,-2-2-1 0,3 3 1 15,0-4-1-15,1-1 0 0,0 1 0 0,0 0 0 16,3-4 0-16,3 7-3 0,-1-4-10 0,-1-1-15 15,6 3-24-15,-1 1-27 0,1-2-146 0,1-1 176 16,2 2-109-16,-3-6-75 0</inkml:trace>
  <inkml:trace contextRef="#ctx0" brushRef="#br0" timeOffset="43155.34">7807 12949 782 0,'-10'8'376'0,"1"-8"-206"0,1 4-94 0,3-3 63 16,-2 0-49-16,6-4-2 0,-2 1-1 0,3-4-2 0,0 0-6 15,5-2-7-15,-4-3-8 0,3 1-13 0,2-4-4 0,2-8 4 16,3 0-5-16,-1 3-9 0,2-7-4 0,1-3-4 16,8-6 5-16,5-8-3 0,-3 1-1 0,10 1-6 15,0-13 4-15,0-3-2 0,7-6 1 0,-5-3 1 16,4-4-3-16,4-3-3 0,-8-3-1 16,3-5-1-16,8-5-2 0,0 4 0 0,7-6-3 15,2 5-2-15,-3-2-2 0,2-2 0 0,-9 13-3 16,3 4 1-16,-5 10-2 0,-1-6-1 0,-9 21 0 15,1-2-1-15,-6 11-1 0,0 9 0 0,-2 6 0 16,-2-1-2-16,-5 5 1 0,-6 10-1 0,1-1-2 16,-2 0-10-16,-3 3-19 0,-7 1-27 0,0 2-44 0,1 2 76 15,-3-1-52-15,1 0-31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39:09.25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314 209 4129 0 0,'5'-26'5519'0'0,"2"-41"0"0"0,-6 58-5056 0 0,-1 0-1 0 0,-1 0 1 0 0,1 0-1 0 0,-1 0 1 0 0,-1 0-1 0 0,0 1 1 0 0,0-1-1 0 0,-5-11 0 0 0,7 18-421 0 0,-1 1-1 0 0,0-1 1 0 0,0 1-1 0 0,0-1 0 0 0,0 1 1 0 0,0 0-1 0 0,0-1 1 0 0,0 1-1 0 0,0 0 0 0 0,-1 0 1 0 0,1 0-1 0 0,0 0 0 0 0,-1 0 1 0 0,1 0-1 0 0,-1 0 1 0 0,1 0-1 0 0,-1 1 0 0 0,1-1 1 0 0,-1 1-1 0 0,0-1 1 0 0,1 1-1 0 0,-1-1 0 0 0,0 1 1 0 0,1 0-1 0 0,-1 0 0 0 0,0 0 1 0 0,1 0-1 0 0,-1 0 1 0 0,0 0-1 0 0,1 0 0 0 0,-1 1 1 0 0,0-1-1 0 0,1 1 1 0 0,-1-1-1 0 0,-2 2 0 0 0,-2 0-18 0 0,0 1 0 0 0,1 0 0 0 0,0 0 0 0 0,-1 0 0 0 0,1 0 0 0 0,0 1 0 0 0,1 0 0 0 0,-9 8-1 0 0,-9 15-14 0 0,2 1 0 0 0,0 1-1 0 0,2 1 1 0 0,1 1 0 0 0,-17 43-1 0 0,24-46-18 0 0,1 1-1 0 0,1-1 0 0 0,1 2 1 0 0,-4 48-1 0 0,4-30-1 0 0,-5 56-16 0 0,3 0 0 0 0,12 202-1 0 0,3-243 37 0 0,2-1-1 0 0,4 0 0 0 0,2-1 0 0 0,2-1 0 0 0,40 94 0 0 0,-55-152-11 0 0,61 129 102 0 0,-56-119-222 0 0,1-1 0 0 0,1 0 1 0 0,-1 0-1 0 0,1-1 0 0 0,1 0 0 0 0,0-1 0 0 0,1 0 0 0 0,20 16 0 0 0,-28-24-68 0 0,-1 0-1 0 0,1 0 1 0 0,0 1-1 0 0,0-1 1 0 0,0 0-1 0 0,0-1 1 0 0,0 1-1 0 0,0 0 1 0 0,0 0-1 0 0,0-1 1 0 0,0 1-1 0 0,0-1 1 0 0,0 0-1 0 0,0 0 1 0 0,0 0-1 0 0,1 0 1 0 0,-1 0-1 0 0,0 0 1 0 0,0 0-1 0 0,0-1 1 0 0,0 1-1 0 0,0-1 1 0 0,0 1-1 0 0,0-1 1 0 0,0 0-1 0 0,0 0 1 0 0,0 0-1 0 0,0 0 1 0 0,0 0-1 0 0,1-2 1 0 0,8-12-2415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39:09.9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45 360 7290 0 0,'-2'11'1410'0'0,"0"-1"1"0"0,1 0 0 0 0,0 13-1 0 0,6 59 123 0 0,0-21-1194 0 0,0 13-163 0 0,1 29 59 0 0,-6-92-18 0 0,-1 1 0 0 0,0 0 0 0 0,-1 0 0 0 0,0-1 0 0 0,0 1 0 0 0,-7 15 0 0 0,9-26-168 0 0,0 0-1 0 0,-1 0 1 0 0,1 0-1 0 0,0 0 1 0 0,-1 0 0 0 0,1-1-1 0 0,0 1 1 0 0,-1 0-1 0 0,0 0 1 0 0,1 0-1 0 0,-1 0 1 0 0,1-1 0 0 0,-1 1-1 0 0,0 0 1 0 0,1-1-1 0 0,-1 1 1 0 0,0 0-1 0 0,0-1 1 0 0,0 1 0 0 0,0-1-1 0 0,-1 1 1 0 0,2-1-22 0 0,-1 0 1 0 0,0 0 0 0 0,1-1-1 0 0,-1 1 1 0 0,1 0 0 0 0,-1 0 0 0 0,0-1-1 0 0,1 1 1 0 0,-1-1 0 0 0,1 1-1 0 0,-1 0 1 0 0,1-1 0 0 0,-1 1 0 0 0,1-1-1 0 0,-1 1 1 0 0,1-1 0 0 0,0 1-1 0 0,-1-1 1 0 0,1 0 0 0 0,0 1-1 0 0,0-1 1 0 0,-1-1 0 0 0,-2-4 35 0 0,1-1 1 0 0,0 1-1 0 0,0-1 1 0 0,-1-13-1 0 0,-1-28 14 0 0,3 0 0 0 0,7-85 0 0 0,-3 108-52 0 0,1 1 1 0 0,2-1-1 0 0,0 1 1 0 0,1 1-1 0 0,2-1 1 0 0,0 1 0 0 0,17-28-1 0 0,-9 21 36 0 0,-4 6 44 0 0,1 1 0 0 0,0 1-1 0 0,35-40 1 0 0,-18 32 272 0 0,58-46-1 0 0,-75 65-290 0 0,1 1 0 0 0,0 0 0 0 0,1 1-1 0 0,0 1 1 0 0,1 1 0 0 0,30-10 0 0 0,-43 16-81 0 0,0 0 1 0 0,1 0 0 0 0,-1 1-1 0 0,0-1 1 0 0,1 1-1 0 0,-1 0 1 0 0,0 1-1 0 0,0-1 1 0 0,1 1 0 0 0,-1-1-1 0 0,0 1 1 0 0,0 1-1 0 0,0-1 1 0 0,0 0-1 0 0,7 4 1 0 0,-5-1-2 0 0,0 0 0 0 0,-1 0 0 0 0,0 1 0 0 0,1-1 0 0 0,-1 1-1 0 0,-1 0 1 0 0,1 0 0 0 0,-1 1 0 0 0,4 5 0 0 0,4 12 6 0 0,0 0 1 0 0,-1 1-1 0 0,-1 0 0 0 0,6 27 1 0 0,-14-44-6 0 0,10 33 23 0 0,-3 0 0 0 0,9 80 0 0 0,-11 83 90 0 0,-10-105 80 0 0,-22 137 1 0 0,20-218-126 0 0,3-13-15 0 0,2-11-42 0 0,13-155-4951 0 0,-9 114 2756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39:13.4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105 177 1632 0 0,'-23'12'3466'0'0,"-47"17"-1"0"0,70-29-3408 0 0,0 0 1 0 0,-1 0-1 0 0,1 1 0 0 0,0-1 0 0 0,0 0 1 0 0,-1 0-1 0 0,1 0 0 0 0,0 0 0 0 0,0 0 0 0 0,-1 0 1 0 0,1 0-1 0 0,0 1 0 0 0,-1-1 0 0 0,1 0 1 0 0,0 0-1 0 0,-1 0 0 0 0,1 0 0 0 0,0 0 0 0 0,-1 0 1 0 0,1 0-1 0 0,0-1 0 0 0,0 1 0 0 0,-1 0 1 0 0,1 0-1 0 0,0 0 0 0 0,-1 0 0 0 0,1 0 0 0 0,0 0 1 0 0,0 0-1 0 0,-1-1 0 0 0,1 1 0 0 0,0 0 1 0 0,0 0-1 0 0,-1 0 0 0 0,1-1 0 0 0,0 1 1 0 0,0 0-1 0 0,0 0 0 0 0,-1-1 0 0 0,1 1 0 0 0,3-17 1401 0 0,18-24 112 0 0,-18 35-1243 0 0,3-3-115 0 0,-1 1 0 0 0,2 0 0 0 0,-1 0 0 0 0,1 1 0 0 0,0 0 0 0 0,0 0-1 0 0,1 1 1 0 0,10-7 0 0 0,3-1 37 0 0,46-23 0 0 0,-55 32-203 0 0,1 0 0 0 0,0 0-1 0 0,19-4 1 0 0,-28 8-40 0 0,0 0 0 0 0,0 1 1 0 0,0-1-1 0 0,1 1 0 0 0,-1 0 0 0 0,0 0 0 0 0,0 0 0 0 0,0 0 0 0 0,0 1 0 0 0,1 0 1 0 0,-1 0-1 0 0,0 0 0 0 0,0 0 0 0 0,0 0 0 0 0,6 4 0 0 0,-8-3 4 0 0,1 1 0 0 0,-1-1 0 0 0,0 0 0 0 0,1 1 0 0 0,-1-1 0 0 0,0 1 0 0 0,-1 0 0 0 0,1 0 0 0 0,0 0-1 0 0,-1 0 1 0 0,0 0 0 0 0,1 0 0 0 0,-1 0 0 0 0,0 0 0 0 0,-1 0 0 0 0,2 5 0 0 0,0 7 34 0 0,-1 0 1 0 0,-1 20-1 0 0,0-23-19 0 0,0 8 18 0 0,-2-1-1 0 0,0 1 1 0 0,-1-1-1 0 0,-1 1 1 0 0,-1-1-1 0 0,0-1 1 0 0,-2 1-1 0 0,0-1 1 0 0,-1 0-1 0 0,-1 0 1 0 0,0-1-1 0 0,-1 0 1 0 0,-1-1-1 0 0,-1 0 1 0 0,-22 23-1 0 0,30-35-23 0 0,-1 0 0 0 0,1-1 0 0 0,-1 0 0 0 0,0 0 0 0 0,0 0 0 0 0,0 0 0 0 0,0-1-1 0 0,0 0 1 0 0,-1 0 0 0 0,1 0 0 0 0,-1-1 0 0 0,-8 2 0 0 0,10-3-5 0 0,0 1 1 0 0,0-1-1 0 0,0 0 0 0 0,0 0 1 0 0,-1 0-1 0 0,1-1 0 0 0,0 1 1 0 0,0-1-1 0 0,0 0 0 0 0,0 0 1 0 0,0 0-1 0 0,0-1 1 0 0,0 0-1 0 0,0 0 0 0 0,1 0 1 0 0,-1 0-1 0 0,-4-3 0 0 0,1-1 19 0 0,-1-1-1 0 0,1 0 1 0 0,0 0-1 0 0,1-1 1 0 0,-9-12-1 0 0,13 17-27 0 0,0 0 0 0 0,1-1 0 0 0,-1 1 0 0 0,1-1 0 0 0,0 0 0 0 0,0 1 0 0 0,0-1 0 0 0,0 0 0 0 0,1 1 0 0 0,0-1 0 0 0,-1 0 1 0 0,1 0-1 0 0,1 1 0 0 0,-1-1 0 0 0,0 0 0 0 0,1 0 0 0 0,2-6 0 0 0,-2 4 15 0 0,1 1-1 0 0,0-1 1 0 0,0 1 0 0 0,1-1 0 0 0,-1 1 0 0 0,1 0 0 0 0,1 0 0 0 0,-1 0 0 0 0,1 0 0 0 0,-1 1-1 0 0,1 0 1 0 0,0-1 0 0 0,1 1 0 0 0,-1 1 0 0 0,1-1 0 0 0,0 1 0 0 0,0-1 0 0 0,0 1 0 0 0,0 1-1 0 0,0-1 1 0 0,1 1 0 0 0,-1 0 0 0 0,1 0 0 0 0,0 1 0 0 0,-1-1 0 0 0,1 1 0 0 0,0 0 0 0 0,0 1-1 0 0,0 0 1 0 0,0 0 0 0 0,0 0 0 0 0,0 0 0 0 0,-1 1 0 0 0,10 2 0 0 0,7 4 55 0 0,0 0 0 0 0,-1 1 0 0 0,0 1 0 0 0,28 17-1 0 0,-37-19-238 0 0,-1 0 0 0 0,-1 1 0 0 0,1 1 0 0 0,-1-1 0 0 0,-1 1 0 0 0,1 1 0 0 0,-2 0 0 0 0,15 21 0 0 0,-22-31 116 0 0,-1 0 0 0 0,0 0 0 0 0,0 0-1 0 0,0 0 1 0 0,0 0 0 0 0,1 0 0 0 0,-1 0-1 0 0,0 0 1 0 0,0 0 0 0 0,0 0 0 0 0,0 0-1 0 0,0 0 1 0 0,1 0 0 0 0,-1 0 0 0 0,0 0-1 0 0,0-1 1 0 0,0 1 0 0 0,0 0 0 0 0,0 0 0 0 0,1 0-1 0 0,-1 0 1 0 0,0 0 0 0 0,0 0 0 0 0,0-1-1 0 0,0 1 1 0 0,0 0 0 0 0,0 0 0 0 0,0 0-1 0 0,0 0 1 0 0,0 0 0 0 0,0-1 0 0 0,0 1-1 0 0,0 0 1 0 0,0 0 0 0 0,0 0 0 0 0,0 0-1 0 0,0-1 1 0 0,0 1 0 0 0,0 0 0 0 0,0 0 0 0 0,0 0-1 0 0,0 0 1 0 0,0-1 0 0 0,0 1 0 0 0,0 0-1 0 0,0 0 1 0 0,1-9-1039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39:14.2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42 0 4721 0 0,'-4'1'691'0'0,"1"0"0"0"0,0 0-1 0 0,-1 0 1 0 0,1 0 0 0 0,0 0 0 0 0,0 1 0 0 0,0-1 0 0 0,0 1-1 0 0,0 0 1 0 0,0 0 0 0 0,-3 4 0 0 0,5-3 1482 0 0,7-2-1296 0 0,7-2 50 0 0,5-4-361 0 0,-1 1 1 0 0,1 1 0 0 0,0 0 0 0 0,0 1 0 0 0,26 1-1 0 0,-32 2-538 0 0,0 0 0 0 0,0 0 0 0 0,0 1 0 0 0,0 1 0 0 0,0 0 0 0 0,-1 1-1 0 0,0 0 1 0 0,1 0 0 0 0,12 8 0 0 0,1 2-14 0 0,-1 1 0 0 0,0 1 0 0 0,0 1 0 0 0,-2 0 0 0 0,38 39 0 0 0,-34-21 6 0 0,-1 2-1 0 0,-1 0 1 0 0,-2 1-1 0 0,-2 1 1 0 0,28 78-1 0 0,-20-35 10 0 0,-4 2 0 0 0,-3 1 0 0 0,13 121 0 0 0,-9 266 186 0 0,-26-415-147 0 0,-3 0-1 0 0,-2 0 0 0 0,-3-1 0 0 0,-19 68 1 0 0,15-79 147 0 0,-2-1-1 0 0,-3 0 1 0 0,-1-1 0 0 0,-2 0 0 0 0,-40 59 0 0 0,45-80-96 0 0,-1-1 1 0 0,-1-1-1 0 0,0-1 0 0 0,-2-1 1 0 0,0 0-1 0 0,-1-1 0 0 0,-26 15 1 0 0,31-21-88 0 0,1 1 0 0 0,1 0-1 0 0,0 1 1 0 0,-18 21 0 0 0,15-16-22 0 0,0-1-12 0 0,11-12 0 0 0,0 1 0 0 0,1 0 0 0 0,0 0 0 0 0,0 0 0 0 0,-7 11-1 0 0,3 0-138 0 0,4-10-99 0 0,1 0 1 0 0,0 1 0 0 0,0 0 0 0 0,1 0 0 0 0,0 0 0 0 0,0 0 0 0 0,0 0 0 0 0,1 0 0 0 0,1 1 0 0 0,-2 12 0 0 0,4-20 70 0 0,-1-1 1 0 0,0 1-1 0 0,0 0 0 0 0,0 0 1 0 0,1-1-1 0 0,-1 1 0 0 0,0 0 0 0 0,1 0 1 0 0,-1-1-1 0 0,0 1 0 0 0,1 0 1 0 0,-1-1-1 0 0,1 1 0 0 0,-1-1 0 0 0,1 1 1 0 0,0 0-1 0 0,-1-1 0 0 0,1 1 0 0 0,-1-1 1 0 0,1 0-1 0 0,0 1 0 0 0,-1-1 1 0 0,1 1-1 0 0,0-1 0 0 0,0 0 0 0 0,-1 0 1 0 0,1 1-1 0 0,0-1 0 0 0,0 0 1 0 0,0 0-1 0 0,-1 0 0 0 0,1 0 0 0 0,0 0 1 0 0,1 0-1 0 0,0-8-3182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39:15.4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14 6897 0 0,'-6'-3'3417'0'0,"-10"0"-101"0"0,24 3-524 0 0,37-2-1900 0 0,519 8-73 0 0,2459-18 225 0 0,-1964 26 420 0 0,-816-12-1186 0 0,247 8 268 0 0,-487-10-546 0 0,37 4-66 0 0,-40-4 62 0 0,1 0-1 0 0,-1 0 1 0 0,0 0-1 0 0,0 0 1 0 0,0 0-1 0 0,0-1 0 0 0,0 1 1 0 0,0 0-1 0 0,0 0 1 0 0,1 0-1 0 0,-1 0 1 0 0,0 0-1 0 0,0 1 1 0 0,0-1-1 0 0,0 0 0 0 0,0 0 1 0 0,0 0-1 0 0,1 0 1 0 0,-1 0-1 0 0,0 0 1 0 0,0 0-1 0 0,0 0 1 0 0,0 0-1 0 0,0 0 1 0 0,0 0-1 0 0,0 0 0 0 0,0 0 1 0 0,0 0-1 0 0,1 0 1 0 0,-1 1-1 0 0,0-1 1 0 0,0 0-1 0 0,0 0 1 0 0,0 0-1 0 0,0 0 0 0 0,0 0 1 0 0,0 0-1 0 0,0 0 1 0 0,0 1-1 0 0,0-1 1 0 0,0 0-1 0 0,0 0 1 0 0,0 0-1 0 0,0 0 0 0 0,0 0 1 0 0,0 0-1 0 0,0 0 1 0 0,0 1-1 0 0,0-1 1 0 0,0 0-1 0 0,0 0 1 0 0,0 0-1 0 0,0 0 0 0 0,0 0 1 0 0,0 0-1 0 0,0 0 1 0 0,0 1-1 0 0,0-1 1 0 0,0 0-1 0 0,0 0 1 0 0,0 0-1 0 0,-1 0 1 0 0,1 0-1 0 0,0 0 0 0 0,0 0 1 0 0,0 0-1 0 0,0 0 1 0 0,0 1-1 0 0,-24 7-689 0 0,-128 22-5397 0 0,99-22 3489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49:52.7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101 28 6625 0 0,'-10'-3'1806'0'0,"0"1"-1"0"0,-1 0 0 0 0,-14-1 0 0 0,-20-3 2386 0 0,50 10-3965 0 0,-1-1 0 0 0,1 0 0 0 0,0-1 0 0 0,-1 1 0 0 0,1-1 0 0 0,0 0 0 0 0,0 0 0 0 0,7 1 0 0 0,38 0-197 0 0,0-3 0 0 0,99-12-1 0 0,-77 4-18 0 0,-42 5-6 0 0,226-12 165 0 0,-228 21-36 0 0,-28-6-192 0 0,1 0-1 0 0,-1 0 1 0 0,1 0-1 0 0,-1 0 1 0 0,1 0 0 0 0,-1 0-1 0 0,1 1 1 0 0,0-1-1 0 0,-1 0 1 0 0,1 0 0 0 0,-1 0-1 0 0,1 1 1 0 0,-1-1-1 0 0,1 0 1 0 0,-1 1-1 0 0,1-1 1 0 0,-1 0 0 0 0,0 1-1 0 0,1-1 1 0 0,-1 1-1 0 0,0-1 1 0 0,1 1 0 0 0,-1-1-1 0 0,0 1 1 0 0,1-1-1 0 0,-1 1 1 0 0,0-1-1 0 0,0 1 1 0 0,0-1 0 0 0,1 1-1 0 0,-1-1 1 0 0,0 1-1 0 0,0 0 1 0 0,0-1 0 0 0,0 1-1 0 0,0-1 1 0 0,0 1-1 0 0,0 1 1 0 0,0-2-57 0 0,-1 0 1 0 0,1 0 0 0 0,0 1-1 0 0,0-1 1 0 0,-1 0-1 0 0,1 0 1 0 0,0 1-1 0 0,-1-1 1 0 0,1 0-1 0 0,0 0 1 0 0,-1 0 0 0 0,1 0-1 0 0,0 1 1 0 0,-1-1-1 0 0,1 0 1 0 0,0 0-1 0 0,-1 0 1 0 0,1 0-1 0 0,0 0 1 0 0,-1 0 0 0 0,1 0-1 0 0,0 0 1 0 0,-1 0-1 0 0,1 0 1 0 0,-1 0-1 0 0,1 0 1 0 0,0 0 0 0 0,-1 0-1 0 0,1 0 1 0 0,0-1-1 0 0,-1 1 1 0 0,0-6-1688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49:53.15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 1 8162 0 0,'-1'0'239'0'0,"1"1"0"0"0,-1 0 0 0 0,1-1 1 0 0,0 1-1 0 0,-1 0 0 0 0,1-1 0 0 0,-1 1 0 0 0,1 0 1 0 0,0-1-1 0 0,0 1 0 0 0,-1 0 0 0 0,1 0 0 0 0,0 0 1 0 0,0-1-1 0 0,0 1 0 0 0,0 0 0 0 0,0 0 0 0 0,0 0 1 0 0,0-1-1 0 0,0 1 0 0 0,0 0 0 0 0,1 0 0 0 0,-1-1 1 0 0,1 3-1 0 0,-1-2-52 0 0,1-1 0 0 0,0 1 0 0 0,0 0 0 0 0,0 0 1 0 0,0 0-1 0 0,0-1 0 0 0,0 1 0 0 0,0 0 0 0 0,0-1 0 0 0,0 1 0 0 0,0-1 1 0 0,0 1-1 0 0,1-1 0 0 0,1 1 0 0 0,8 1 176 0 0,0-1-1 0 0,0 1 1 0 0,13-2 0 0 0,-6 1 609 0 0,241 0 1001 0 0,-30-2-1996 0 0,-215 1-306 0 0,1 0 0 0 0,-1-1 0 0 0,0 0 0 0 0,1-1 0 0 0,-1-1-1 0 0,0 0 1 0 0,14-5 0 0 0,-8-2-548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49:53.66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69 122 6353 0 0,'-5'-1'788'0'0,"1"2"0"0"0,-1-1 0 0 0,0 0 0 0 0,0 1 0 0 0,0 0 0 0 0,1 0-1 0 0,-1 0 1 0 0,0 1 0 0 0,1 0 0 0 0,-1-1 0 0 0,1 2 0 0 0,-8 4 0 0 0,50-13 2338 0 0,-16 4-2682 0 0,57-10 341 0 0,433-46 563 0 0,-493 57-1218 0 0,38-6-1 0 0,-52 6-389 0 0,1 0 0 0 0,0-1 0 0 0,-1 0 1 0 0,1 0-1 0 0,-1 0 0 0 0,0-1 0 0 0,1 1 0 0 0,-1-1 0 0 0,0 0 0 0 0,7-7 0 0 0,-12 10 63 0 0,1 0 1 0 0,-1-1-1 0 0,1 1 1 0 0,-1-1-1 0 0,1 1 1 0 0,-1 0-1 0 0,0-1 1 0 0,1 1-1 0 0,-1-1 1 0 0,0 1-1 0 0,1-1 1 0 0,-1 1-1 0 0,0-1 1 0 0,1 1-1 0 0,-1-1 1 0 0,0 1-1 0 0,0-1 1 0 0,0 1-1 0 0,0-1 1 0 0,0 0-1 0 0,0 1 1 0 0,1-1-1 0 0,-1 1 1 0 0,0-1-1 0 0,-1 1 1 0 0,1-1-1 0 0,0 0 1 0 0,0 1-1 0 0,0-1 1 0 0,0 1-1 0 0,0-1 1 0 0,0 1-1 0 0,-1-1 1 0 0,1 1-1 0 0,0-1 0 0 0,-1 0 1 0 0,-2-4-2654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49:55.1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72 80 3537 0 0,'0'0'284'0'0,"-1"0"1"0"0,0 0-1 0 0,1 0 1 0 0,-1 0-1 0 0,1 0 0 0 0,-1 0 1 0 0,1 0-1 0 0,-1 0 1 0 0,1-1-1 0 0,-1 1 1 0 0,0 0-1 0 0,1 0 1 0 0,-1-1-1 0 0,1 1 0 0 0,-1 0 1 0 0,1 0-1 0 0,0-1 1 0 0,-1 1-1 0 0,1-1 1 0 0,-1 1-1 0 0,1 0 1 0 0,0-1-1 0 0,-1 1 0 0 0,0-1 1 0 0,0-15 2713 0 0,12-23-1847 0 0,-6 27 612 0 0,-1 6-570 0 0,0 13-554 0 0,0 12-214 0 0,-4-12-322 0 0,2 13 268 0 0,0 0 0 0 0,8 31-1 0 0,-8-45-321 0 0,1 1-1 0 0,-1-1 0 0 0,1 1 0 0 0,0-1 0 0 0,1 0 1 0 0,0 0-1 0 0,0 0 0 0 0,0-1 0 0 0,0 0 1 0 0,1 1-1 0 0,6 4 0 0 0,7 4 37 0 0,2 0 0 0 0,-1-2 0 0 0,2 0-1 0 0,41 17 1 0 0,-35-17-12 0 0,0 2-1 0 0,31 20 1 0 0,30 32 47 0 0,44 30 21 0 0,-70-67-74 0 0,-49-23-31 0 0,1-1 0 0 0,-1 2 0 0 0,0 0 0 0 0,20 15 0 0 0,-30-19-21 0 0,1 0 1 0 0,-1 0 0 0 0,0 1 0 0 0,0-1 0 0 0,0 1 0 0 0,-1 0 0 0 0,1 0 0 0 0,-1 0-1 0 0,0 0 1 0 0,0 0 0 0 0,0 1 0 0 0,-1-1 0 0 0,1 1 0 0 0,-1-1 0 0 0,0 1 0 0 0,0-1-1 0 0,-1 1 1 0 0,1 0 0 0 0,-1 4 0 0 0,0 38 216 0 0,-25-57 13 0 0,18 6-222 0 0,-1 0-1 0 0,1-1 0 0 0,-1 0 0 0 0,-9-9 0 0 0,13 10-12 0 0,-1 0 0 0 0,0 0 1 0 0,0 0-1 0 0,0 1 0 0 0,0 0 0 0 0,-1 0 0 0 0,1 0 0 0 0,-1 1 0 0 0,0-1 0 0 0,0 1 0 0 0,-12-2 1 0 0,11 4-9 0 0,1 0 0 0 0,-1 0 0 0 0,0 1 0 0 0,0 0 0 0 0,0 0 0 0 0,1 1 0 0 0,-1 0 1 0 0,1 0-1 0 0,-1 0 0 0 0,1 1 0 0 0,0 0 0 0 0,0 0 0 0 0,0 0 0 0 0,-7 6 0 0 0,-9 8-5 0 0,0 1-1 0 0,-22 24 0 0 0,24-23 8 0 0,13-12-5 0 0,-30 29-2 0 0,-61 45 0 0 0,64-57-1 0 0,2 2 0 0 0,0 1 0 0 0,-33 38 0 0 0,25-26 26 0 0,30-30-28 0 0,0 0 0 0 0,1 0 0 0 0,0 1 0 0 0,1 0-1 0 0,-14 22 1 0 0,17-23 10 0 0,2-4-6 0 0,0-1 1 0 0,1 1 0 0 0,0 0-1 0 0,0 0 1 0 0,0 0 0 0 0,0 0 0 0 0,1 1-1 0 0,-1 8 1 0 0,-9 20-7 0 0,11-34 5 0 0,0 1 1 0 0,0 0-1 0 0,0-1 0 0 0,0 1 0 0 0,0 0 1 0 0,1-1-1 0 0,-1 1 0 0 0,0-1 0 0 0,0 1 0 0 0,1 0 1 0 0,-1-1-1 0 0,0 1 0 0 0,0-1 0 0 0,1 1 1 0 0,-1-1-1 0 0,1 1 0 0 0,-1-1 0 0 0,0 1 0 0 0,1-1 1 0 0,-1 1-1 0 0,1-1 0 0 0,-1 0 0 0 0,1 1 1 0 0,0-1-1 0 0,-1 0 0 0 0,1 1 0 0 0,-1-1 0 0 0,1 0 1 0 0,-1 0-1 0 0,1 0 0 0 0,0 1 0 0 0,-1-1 1 0 0,1 0-1 0 0,0 0 0 0 0,-1 0 0 0 0,1 0 0 0 0,0 0 1 0 0,0 0-1 0 0,34 1-1 0 0,-28-1 4 0 0,28 2 5 0 0,1 2-1 0 0,63 14 1 0 0,-14-1 11 0 0,293 31 177 0 0,-358-46-136 0 0,0 0 0 0 0,1 1 0 0 0,-1 2 0 0 0,-1 0 0 0 0,1 0 0 0 0,-1 2 0 0 0,0 1 0 0 0,0 0 0 0 0,-1 1 0 0 0,0 1 0 0 0,-1 1 0 0 0,0 0 0 0 0,-1 2 0 0 0,0 0 0 0 0,24 25 0 0 0,19 13 311 0 0,-59-50-353 0 0,1 0-1 0 0,0-1 1 0 0,-1 0 0 0 0,1 1-1 0 0,0-1 1 0 0,0 1-1 0 0,-1-1 1 0 0,1 0 0 0 0,0 0-1 0 0,0 1 1 0 0,0-1-1 0 0,-1 0 1 0 0,1 0 0 0 0,0 0-1 0 0,0 0 1 0 0,0 0-1 0 0,0 0 1 0 0,-1 0 0 0 0,1 0-1 0 0,0 0 1 0 0,0 0-1 0 0,0-1 1 0 0,0 1 0 0 0,-1 0-1 0 0,1 0 1 0 0,0-1-1 0 0,0 1 1 0 0,-1-1 0 0 0,1 1-1 0 0,0-1 1 0 0,-1 1-1 0 0,1-1 1 0 0,0 1 0 0 0,-1-1-1 0 0,2 0 1 0 0,6-5 83 0 0,-7 4-80 0 0,-1 1-17 0 0,0 1 0 0 0,1 0 1 0 0,-1-1-1 0 0,0 1 0 0 0,0 0 0 0 0,0-1 0 0 0,0 1 0 0 0,0 0 0 0 0,1 0 0 0 0,-1-1 1 0 0,0 1-1 0 0,0 0 0 0 0,0 0 0 0 0,1-1 0 0 0,-1 1 0 0 0,0 0 0 0 0,0 0 0 0 0,1 0 1 0 0,-1-1-1 0 0,0 1 0 0 0,1 0 0 0 0,-1 0 0 0 0,0 0 0 0 0,0 0 0 0 0,1 0 0 0 0,-1 0 1 0 0,0 0-1 0 0,1-1 0 0 0,-1 1 0 0 0,0 0 0 0 0,1 0 0 0 0,-1 0 0 0 0,0 0 1 0 0,1 0-1 0 0,-1 1 0 0 0,0-1 0 0 0,1 0 0 0 0,-1 0 0 0 0,0 0 0 0 0,1 0 0 0 0,-1 0 1 0 0,0 0-1 0 0,0 0 0 0 0,1 1 0 0 0,-1-1 0 0 0,0 0 0 0 0,1 0 0 0 0,0 2 1 0 0,-3-9 29 0 0,2 4 34 0 0,7 3 5 0 0,-30 0-505 0 0,-41 2-7057 0 0,48-1 5121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49:55.9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55 88 5033 0 0,'-25'15'4509'0'0,"-1"-1"-1446"0"0,26-14-3023 0 0,0 0 0 0 0,0 0-1 0 0,0 0 1 0 0,0 0 0 0 0,0 0-1 0 0,-1 0 1 0 0,1 0 0 0 0,0 0-1 0 0,0 0 1 0 0,0 0 0 0 0,0 0-1 0 0,0 0 1 0 0,0 0-1 0 0,0 0 1 0 0,-1 0 0 0 0,1 0-1 0 0,0 0 1 0 0,0 0 0 0 0,0 0-1 0 0,0 0 1 0 0,0 0 0 0 0,0 0-1 0 0,0 0 1 0 0,0 0 0 0 0,-1 0-1 0 0,1-1 1 0 0,0 1 0 0 0,0 0-1 0 0,0 0 1 0 0,0 0-1 0 0,0 0 1 0 0,0 0 0 0 0,0 0-1 0 0,0 0 1 0 0,0 0 0 0 0,0 0-1 0 0,0-1 1 0 0,0 1 0 0 0,0 0-1 0 0,0 0 1 0 0,0 0 0 0 0,0 0-1 0 0,0 0 1 0 0,0 0 0 0 0,0-1-1 0 0,0 1 1 0 0,0 0 0 0 0,0 0-1 0 0,2-10 831 0 0,6-7-13 0 0,-7 14-675 0 0,7-11 460 0 0,1 1-1 0 0,13-16 0 0 0,-20 27-605 0 0,0-1 0 0 0,-1 1 0 0 0,1 0 1 0 0,0 0-1 0 0,1 0 0 0 0,-1 1 0 0 0,0-1 0 0 0,0 0 0 0 0,1 1 0 0 0,-1-1 0 0 0,1 1 0 0 0,-1 0 0 0 0,1 0 0 0 0,0 0 0 0 0,-1 0 0 0 0,1 1 0 0 0,0-1 1 0 0,0 1-1 0 0,-1-1 0 0 0,7 1 0 0 0,-8 1-28 0 0,1-1 0 0 0,-1 1 0 0 0,1 0 0 0 0,-1-1 0 0 0,1 1 0 0 0,-1 0 0 0 0,1 0 0 0 0,-1 0 0 0 0,0 0 0 0 0,1 0 0 0 0,-1 1 0 0 0,0-1 0 0 0,0 0 0 0 0,0 1 0 0 0,0-1 0 0 0,0 1 0 0 0,0-1 0 0 0,-1 1 0 0 0,1-1 0 0 0,0 1 0 0 0,-1-1 0 0 0,2 4 0 0 0,6 42 72 0 0,-7-38-60 0 0,3 34 53 0 0,-4 73 1 0 0,-2-77-53 0 0,2-1 0 0 0,9 68 1 0 0,6-62 3 0 0,-7-24 0 0 0,-7-19-23 0 0,0 1 0 0 0,0-1 0 0 0,0 1 0 0 0,0-1 0 0 0,0 0 0 0 0,0 1 0 0 0,0-1 0 0 0,0 0 1 0 0,1 0-1 0 0,-1 0 0 0 0,0 0 0 0 0,1 0 0 0 0,-1 0 0 0 0,1 0 0 0 0,0 0 0 0 0,-1-1 0 0 0,1 1 0 0 0,-1-1 0 0 0,1 1 0 0 0,0-1 0 0 0,-1 1 0 0 0,1-1 0 0 0,0 0 0 0 0,2 0 0 0 0,-1 0-7 0 0,1 0 0 0 0,-1 0 0 0 0,0 0 0 0 0,0 0 0 0 0,0-1 0 0 0,0 1 0 0 0,1-1 1 0 0,-1 0-1 0 0,0 0 0 0 0,0 0 0 0 0,0 0 0 0 0,4-3 0 0 0,11-11-1420 0 0,0 0 0 0 0,0-2 0 0 0,-2 0 1 0 0,27-34-1 0 0,-23 22-344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20" units="cm"/>
          <inkml:channel name="Y" type="integer" max="1728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2-02T16:59:21.3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10589 4576 145 0,'-4'0'76'0,"-2"0"-15"16,0 2-9-16,0 4 16 0,2-4-6 0,-1-2 5 0,2 5 11 16,-1-1 3-16,-1 1 0 0,3-1-24 0,-2-2 1 15,0-1-2-15,2 0 1 0,-1 2 1 0,-1-3 0 16,1 0 1-16,0 2-3 0,2-1-3 0,-3-1-9 16,1 0-6-16,1 1-7 0,-1-1-5 0,-1 2-11 15,2-2-2-15,-2 1-6 0,-1 2-2 0,3 4-1 16,-1 0-2-16,-3 1 1 0,2 1-2 0,-3 0-1 15,0 3 2-15,1 3-1 0,-2-2 2 0,-1-2-2 16,-3-3-1-16,2 8 0 0,-1-1 1 0,5 0 1 16,-5-2-2-16,1 0 2 0,-8 0-2 0,2 5 0 15,1 1 3-15,0-4-2 0,-4 2 0 0,0-1 1 16,-2 1-1-16,3-1-2 0,2 3 2 0,0-1-2 16,0-3 1-16,1 3 0 0,1 1 0 0,0-2 0 15,1 4 1-15,-1-3 0 0,2-2 1 0,0 5 0 16,2-2-2-16,-3 0 1 0,2-3 0 0,0 1 0 15,2-2-1-15,-1 4-2 0,0 0 1 0,0-2 0 16,1 2 0-16,-1 1 0 0,3-2 1 0,1 2 0 0,-4 5 2 16,0-4 1-16,0-1 0 0,0 1 1 0,7 2 0 15,-5 1-1-15,0-3 0 0,1 2 0 0,-3-6-2 16,4 5 0-16,4 3 2 0,-8-3-3 0,2-1-1 16,1 3 1-16,1-1 0 0,3 3 0 0,2-2-1 15,0 3 1-15,-2-4 0 0,3 5-1 0,-1-1 2 16,1-2 0-16,0 3-2 0,3-1 0 0,0-1 2 15,-3-3 0-15,1-1-2 0,-1 1 1 0,2-1 0 16,0-4 0-16,3 3 0 0,-3 0 1 16,0 1-1-16,5-4 1 0,-1 2 0 0,-1-1 0 0,-2 2-1 15,-2-2-1-15,1-1 2 0,4 1-1 0,-1 0-1 16,-6-2 3-16,5 2 0 0,-2-1 1 0,6 0-1 16,-3-2 3-16,-2-2-2 0,4-1 0 0,-1-1 0 15,2 1-1-15,2-1 1 0,2 2-2 0,-4-6 1 16,5 4-1-16,-1-2 1 0,-1-1 0 0,3 0 1 15,-3 0 1-15,4-1-3 0,-2-2 2 0,3-1 0 16,-1 0 0-16,2-1 0 0,0 1-1 0,-1-3 1 16,0-2-2-16,5 0 1 0,0 0-1 0,0 0 1 0,0 0 1 15,3-1-2-15,2-1 2 0,4-1-2 0,-2 1 3 16,-5 1-1-16,4-2 1 0,-3-2-2 16,-2 1 0-16,0-1 1 0,0 1-1 0,-2-1 1 15,0-2-1-15,-1 3-1 0,2-2 1 0,0 3 0 16,1 2-2-16,-1-3 0 0,1 0 0 0,0 4 2 15,2-6-1-15,2 0-1 0,-6 1 4 0,3-2 1 16,-6-3 5-16,5 1 1 0,-2-2 4 16,-6-1 2-16,2-4 1 0,-7 2 5 0,6 0-3 0,-3-2 0 0,3-3 2 15,-3 1-1-15,-3 0-3 0,2 3 0 0,-2-2-1 0,3-3-3 16,-3 0 0-16,0 1 0 0,-1 3-6 16,3-4 1-16,-3-1-1 0,2 3-3 0,0-3 0 15,-1 5-1-15,1-4-1 0,-2 2 0 0,1-3 0 16,-3-1-1-16,3 3 1 0,2-1-1 0,1-1 1 15,-1-3 1-15,0 2 1 0,0-2-2 0,0 2 3 16,1-2-2-16,-2-1 1 0,4 3-2 0,-5 0 2 16,1 0 0-16,1 2-3 0,-2 0 2 0,1-2-2 15,-1 4 1-15,-8-2-1 0,5-5 1 0,1 1-2 16,-2 2-1-16,-1-1 2 0,-1-5-1 0,1 2 0 16,1-2 0-16,2 1 1 0,-2 2-2 0,1-2 3 15,-3-1 0-15,3 3-2 0,0 4 0 0,0-2 0 16,-3-1 2-16,-1 3-1 0,-3-2 0 0,-1 2-2 15,2 0 1-15,-6 0 2 0,2-4 0 0,2 4 0 16,-1 1-2-16,-2-1 0 0,5 0 2 0,-4 1 1 16,3-2-3-16,-5-2 1 0,4 5-2 0,-7-1 1 0,6 3 1 15,-3-1-1-15,0-1 0 0,-2 2-1 0,1 4 2 16,2-3-2-16,0 1 4 0,-2 2-3 16,-1-2 2-16,-3 5 0 0,0-5-1 0,2 3 1 15,-5 2-1-15,2 1 1 0,-4 1-3 0,2-3 1 16,3 3 0-16,1 1 1 0,-4 0-2 0,3 2 0 15,2 2 0-15,-2-3 0 0,0 3 2 0,0 0-1 16,-3 1-1-16,1-2-1 0,1 4 0 0,-3-2 1 16,-1 1-1-16,1 1 1 0,-1 1 0 0,2 1-1 15,-2 0 1-15,0 1-1 0,2 0 1 0,3 4-1 0,-5-4 0 16,0 1 0-16,-2-3-1 0,4 2 2 0,-3 0-1 0,0 1 0 16,-5 1 1-16,-2-3-1 0,7 3 1 15,-1 2-1-15,-2 1 1 0,4-1-2 0,-2 2-1 16,3-1 2-16,0 2-1 0,0-1 2 0,2-2-2 15,-1 4 0-15,0-1 2 0,2 0-1 0,-1 1 1 16,1 4 0-16,-2-4-1 0,1 3 1 16,0 3 0-16,0-2 1 0,-2 2-1 0,2 1 0 0,1-1 0 15,-2-1 0-15,1 1 1 0,1 1-1 0,-3-4 0 16,4-1 0-16,-1-1 0 0,-2 1 1 0,-2 1-1 16,3-2 0-16,-1-1 0 0,-1 0 0 0,1 3 0 15,-2-1 0-15,1 2 0 0,3-2 0 0,-2 1 0 16,3 2 1-16,-2-2-1 0,2-1 0 0,1 5 0 15,-1-4-2-15,3 2 1 0,0-1 1 0,-1 1-1 16,0 1-2-16,3 3-1 0,-2-2-3 0,-1-1-1 16,4 2-2-16,-4-1-1 0,1 3-2 0,0-1 2 15,1-1 0-15,-1 1 1 0,1 1 2 0,2-3 4 0,-1 2 1 16,1 5-1-16,0-3 3 0,1-1 1 16,2 0-2-16,0 3 0 0,-4 5 2 0,3 2-3 15,-2-2 2-15,0-2 0 0,2 12-10 0,-4-3-3 0,3 2-3 16,-1 3-4-16,2-2-25 0,-1-1-14 15,4 2-23-15,0 1-32 0,-2-7 80 0,3 2-54 16,3-1-18-16</inkml:trace>
  <inkml:trace contextRef="#ctx0" brushRef="#br0" timeOffset="4392.07">5538 13389 262 0,'-2'-7'159'15,"-3"-5"-37"-15,3 0-52 0,0-1 38 0,-1 1-9 16,1-4-8-16,-2 3-5 0,3-1-5 0,-1 1-8 15,0 4-21-15,-2-2-5 0,3 11-9 0,0 0-8 16,0 7-17-16,1-1-5 0,0 20-4 16,3-1-2-16,3 10-2 0,2 7 0 0,0 7 0 15,2 1 1-15,3 10 1 0,2 2-1 0,6 9 0 0,-2-3 2 16,-3-8-2-16,11 7-1 0,2 9-1 16,-2-1 0-16,-2-9-1 0,1-3 1 0,-1-1 1 0,4 13-1 15,-5-9-1-15,0 2 1 0,-2-19-1 0,1 4-2 16,3 1 1-16,-4-11-1 0,2-4 0 0,-1-13-2 15,0-2 2-15,-1-6 1 0,0-7 0 0,4-9 6 16,-1 2 1-16,-3-19 0 0,1 1 1 0,-3-8 4 16,3-1 2-16,-7-17-3 0,-1-3 3 0,-4-6-2 15,-2-6-1-15,-4-1 1 0,2-3 0 0,-4-6-5 16,1 0-4-16,-4-7-9 0,2 5-9 0,-2 9-11 16,1-8-11-16,-5-12-36 0,-1-3-13 0,3 12-11 15,-4-4-5-15,3 3-3 0,-6-17 2 0,3 1 5 16,-2-1 11-16,3 16 32 0,0-8 12 0,-5-2 12 15,2 2 11-15,0 1 8 0,4 9 13 0,0 0 7 16,2 5 8-16,-3 6 9 0,5 7 14 0,0-4 4 16,7 19 1-16,1-4 1 0,2 10-7 0,-6-3-5 15,11 11-7-15,0-1-7 0,-2 4-11 0,2 3-5 16,1 8-2-16,-2-1-2 0,-2 2 4 0,-1 11-2 0,6 5 3 16,-4 0 1-16,-1 3-1 0,1 4 1 0,2 6-1 15,2 7 2-15,2 8-2 0,0-1 3 0,-3 2-2 16,10 19 7-16,0-1 3 0,3 8 5 0,0 1 7 15,1 11 12-15,3 3 6 0,2 5 5 0,1 3 2 16,-1-2 3-16,-1 2 2 0,2 3-4 0,0-5-5 16,8-5-9-16,-4 2-4 0,11-12-6 0,-3 3-3 15,0-6-9-15,4-1-4 0,-2-11-3 0,1 0 0 16,-3-6-3-16,-5-6-1 0,8-6-2 0,-5-1 3 16,-5-10 0-16,4-8 0 0,-2 0 4 15,0 1 2-15,-2-5 1 0,-11-4 1 0,-2-3 2 0,3-2 0 16,-10-5 0-16,1 2 3 0,-7-8-2 0,2-5 1 15,0 0 0-15,-5-6-1 0,-3-2 0 0,-3-9-5 16,1 1 1-16,-4-8-3 0,-2-8 0 0,-4-10-5 16,1 3-1-16,-7-18-1 0,0-1-2 0,-1-8 2 15,-2-1-1-15,0-10 0 0,-2 1 0 0,2-6 0 16,-3-5 0-16,3 1 0 0,-3-5 2 0,0-4-1 16,1-4 0-16,0 3 0 0,-1 0-1 0,3 15 0 0,1-8 0 15,-3-9-1-15,1 2 0 0,4 20 0 16,0-2-1-16,-1 2 2 0,0-12-1 0,4 10-1 15,-3-1 1-15,4 15 1 0,5-14-1 0,0 5-1 16,4 1 0-16,0 6-1 0,4 2 2 0,-2 0-1 16,4 6 2-16,1-4 1 0,3 11-1 0,-6-4 0 15,7 11 0-15,0 2 1 0,2 7-1 0,-3-5 0 16,5 25-2-16,0-4 0 0,-1 12-3 0,2 5-2 16,1 9 0-16,0 4-2 0,5 13-2 0,0 9 0 15,8 17-2-15,-2 7 1 0,-2-6 3 0,4 34-3 0,3 16 2 16,1-1-3-16,-4 0 4 0,-5 12-3 0,2 3 4 15,3 21-1-15,3 8 1 0,0 0 6 0,3-18 1 16,13 18 4-16,-3-2 2 0,9 0 4 0,-3-1 3 16,3-10 3-16,5 0 2 0,-6-4 2 0,12-3-1 15,-4-8 0-15,-2 3 2 0,7-14-4 0,-8 0-2 16,9-4-3-16,0 2-1 0,-6-16-4 0,4 2 1 16,-8-6-3-16,5-5 2 0,-11-9 0 0,5 4 1 15,-10-14 1-15,-10-5 0 0,13 0 1 16,-10-2 1-16,-4-10 1 0,0-4 0 0,-2-4-3 0,-2-7-7 15,-12-13-2-15,7 4 1 0,-15-12-5 0,-1-14 1 16,-5-2-4-16,-5-13 0 0,-7-9-1 0,-5-15 6 16,2-3 2-16,-9-16-2 0,-4-8 3 0,-8-11-2 15,-1 0 2-15,-6-14 0 0,-1 0 0 0,-1-8 2 16,-5 1 1-16,3-7-3 0,-2 5 0 0,1-4-10 16,0 1-11-16,-4-6-7 0,3 1-5 0,-8 1-11 15,-1-1-2-15,-2 6-1 0,1-4-1 0,3 19 12 16,6 0 7-16,-5-13 11 0,-3-4 4 0,9 17 11 0,5-1 1 15,-9-2 2-15,-1-20 3 0,-4-1 1 16,-1 0 4-16,12 16-2 0,-5-25 1 0,3 7 1 16,12-5 1-16,2 3-1 0,8 2-3 0,-2 2-3 15,8 2 1-15,3 6-1 0,5 12 0 0,-4-5-2 16,11 24 0-16,-1 0 0 0,2 14-9 0,2-5-8 16,5 28-13-16,-1-6-14 0,3 19-34 0,2 5-7 15,3 14-7-15,1 1-3 0,6 18 7 0,3 7 8 16,3 13 9-16,2 6 16 0,-2 1 31 0,2 18 8 0,4 21 4 15,2-2 3-15,-7-3 5 0,1 15 2 0,3 0 5 16,7 20 13-16,10 13 14 0,-3-1 11 0,-3-14 15 16,9 25 19-16,1 1 8 0,5 8 3 0,4-1-1 15,6 4-3-15,-6 0-9 0,10 8-9 0,-4 1-12 16,5 0-13-16,5-1-6 0,3 4-4 0,1-1-1 16,-8-4-11-16,4 3-2 0,0-8-2 0,6-1 2 15,-2-4-2-15,-6-5-1 0,-4-4-2 0,-1-2 2 16,-7-16 2-16,-7-12-1 0,17 14 0 0,-9 0-1 15,-12-19-6-15,6-3-1 0,-9-8-1 0,10 7-4 16,-9-11-6-16,5 7 1 0,-10-21-2 0,-1 0-2 16,0-4-1-16,0-5-5 0,-7-10-1 0,-5-12-8 15,1-1 3-15,-14-15-2 0,-1-8 2 0,-6-15 1 16,0-2 2-16,-5-12 4 0,-2-9 4 0,-7-14 10 16,3 4-2-16,-8-26-1 0,-2 5 0 0,-5-11 0 15,2 0 3-15,-8-17-3 0,1 0 0 0,-2-7 1 16,-2-4 2-16,-11-9 1 0,4 1 0 0,2 13 3 0,-14-7-4 15,-5-21 0-15,2 3 3 0,-3 12-2 0,1 1-1 16,3-2-5-16,-12-22-18 0,4-4-19 16,1-1-14-16,-4 23-23 0,-7-24 53 0,3 1-46 15,-10 2-16-15</inkml:trace>
  <inkml:trace contextRef="#ctx0" brushRef="#br0" timeOffset="6088.26">10134 7759 212 0,'-23'-77'110'0,"5"11"-57"0,7 15-23 0,3-8 34 16,1 5-22-16,3 15-2 0,4 5-1 0,4 4-2 16,3 7-1-16,7 17-7 0,-2-8-8 0,5 19-15 15,12 15-2-15,-3 0-3 0,10 16-1 0,6 4 2 16,4 20-2-16,2 2 0 0,8 12-2 0,-1 13 0 16,11 17 0-16,-3-6 1 0,11 32-5 0,-6-1 1 15,5 17-2-15,1-7 0 0,0 24 1 0,10-4 1 16,-7 8 5-16,4 12 2 0,-3 4 7 0,5 2 8 15,9 1 21-15,-1 7 10 0,4-3 7 0,-8 2 5 16,-8-27 3-16,3-2 0 0,19 28 7 0,-2-6-4 16,-20-26-17-16,7 0-4 0,1-5-7 0,15 22-2 15,-3-9-7-15,4 6-3 0,-23-40-9 0,21 24-3 16,-1-4-2-16,-4-9-3 0,-6-4 0 0,6-5-1 16,1-5-2-16,1-3 2 0,-8-14 0 0,-10-8 1 15,6 3 0-15,-15-23 0 0,8 1-1 0,-12-18-1 16,-2 3 0-16,-5-27-4 0,-4 5 0 0,-3-18-6 15,-7-11-1-15,-6-14-1 0,-1-4 0 0,-11-16-1 16,-4-12 4-16,-5-13 1 0,-1-3-2 0,-4 0 4 0,-9-19 1 16,-3-21 2-16,0 3-3 0,-3 2 2 15,-6-10-2-15,0-2 0 0,-6-20 2 0,-5-14 0 0,2 7 0 16,-1 13 1-16,-8-26 2 0,1 0 2 16,-5-5-1-16,-9-3-1 0,-5-4 2 0,2 2-3 15,-9-8 1-15,2-1-2 0,-6-2 0 0,-2 2-2 16,2-10-1-16,-1 1 2 0,-10-5-2 0,5 2 2 15,-14-16 0-15,6 3-1 0,-5-6-1 0,-6-4 1 16,-2 3 0-16,0-2-1 0,17 23 1 0,3 8 0 0,-4-25-3 16,-2 2 1-16,11 29 0 0,10 4 0 0,-8 3 1 0,0-14 0 15,-1 7-1-15,-1-7 2 0,14 38 1 16,-3-15 7-16,-3 2 1 0,15 10 2 0,8 5-1 16,5 12 5-16,3 4-2 0,7 9-1 0,1 10 2 15,7 10-10-15,2 4-2 0,2 12-3 0,3 7-1 16,4 15-8-16,-1-5 2 0,11 31-1 0,-2-8-1 15,6 19 2-15,-2-6 1 0,20 31 0 0,-2 1-1 16,4 15 0-16,6 11 0 0,-5 14-2 0,2 6 0 16,-1-8 0-16,-10 21-2 0,10 29-2 0,-2-4 3 15,-4-7 3-15,3 12 0 0,6 7-1 0,5 27 3 16,7 17 2-16,-1-2 3 0,-8-19 5 0,18 31 5 16,-4 4 2-16,2 3 1 0,0 1 3 0,3 1 1 15,2-2 0-15,4 2-1 0,11 0 1 0,-2-4-6 16,-4 0-1-16,9-3 1 0,3-3-2 0,6-10-1 15,1 6-3-15,-4-18-1 0,-1 3-2 0,6-11 0 16,2 2 1-16,-2-18-3 0,-3 1 2 0,3-7 1 16,2-9-1-16,-4-9 0 0,4 1 2 0,-21-20-1 15,-9-17-1-15,18 5 0 0,0 0-1 0,-20-15-1 0,-2-13-1 16,-4-2 0-16,5-6-2 0,-7-14-1 16,7 8 0-16,-14-21-2 0,1-7-5 0,-2-1 0 0,-1-13 0 15,-8-7 1-15,-9-18-2 0,3 2 2 16,-14-13 2-16,-4-7 0 0,-10-14 5 0,0 2 2 15,-10-26 0-15,0 2 0 0,-5-9 1 0,1 2 1 16,-14-28 0-16,4 8 1 0,-7-12-1 0,-5-7 1 16,-10-4 1-16,-1-4 0 0,-5-8 0 0,-6-1 0 15,-3-4-1-15,1-5 2 0,0 19 1 0,5 0-2 0,-16-32 2 16,1 5-2-16,8 21 2 0,-6-4 1 0,3 1-1 0,-9-22-1 16,-1-5-1-16,-1 3 3 0,5 22-4 0,-10-24 3 15,4-1-3-15,-6-1 0 0,7-1-1 16,-3-4 0-16,-2 4 0 0,10-6-1 0,-4 2-1 15,10 0-1-15,-1 0 0 0,7 1 1 0,1 1 0 16,6 2 0-16,-1-1-1 0,17 11 0 0,1 0 1 16,7 6-2-16,5 6 0 0,5 14-1 0,2-3 0 15,4 28 0-15,4 10-1 0,6-4-1 0,-1 2 0 16,2 21 1-16,4 12-1 0,2 6-1 0,6-3-2 16,8 22-1-16,-2-7 1 0,5 28 1 0,3 5-1 15,1 3 1-15,5 16 0 0,-2 10 2 0,2 17 2 16,0 4 2-16,-2 13 1 0,6 9-1 0,6 19 1 15,-2 1 1-15,10 15-1 0,-6 8 0 0,1 11-1 16,5-1 1-16,-5 25-4 0,6 1 2 0,-1 11-4 16,-5-4 2-16,15 29 0 0,-5-6-1 0,7 17-1 15,3 1 1-15,13 10 0 0,-9-2 1 0,-8-19 5 0,-1 3-1 16,21 30 1-16,4 0 2 0,-12-28 2 0,-1 2 1 16,-5 1-1-16,25 23 1 0,7-6 0 15,1 8-1-15,-20-39-2 0,20 23 0 0,1-3 2 16,6-8-1-16,-2 2 0 0,4-12 0 0,-5 0-1 15,10-6 1-15,-6-8 1 0,2-10-1 0,1 7-1 16,-3-24-1-16,2-1-1 0,-5-13 0 0,2 3 2 16,-6-19-1-16,2 2 0 0,-6-12 2 0,0-8-2 15,-5-11 0-15,-3-4 1 0,-9-6-2 0,2-12-1 16,-4-15-1-16,2 1-1 0,-20-12 0 0,-9-17 0 0,-2-6 1 16,6-1 0-16,-12-11 1 0,-15-6 0 0,-3-11 0 0,0-17 0 15,-9-22 1-15,4 10 2 0,-13-11-3 16,-2-23 1-16,-1-5-1 0,-8-10 2 0,-6-5-1 15,-5-10 2-15,-1-2 0 0,-9-9 0 0,-3-3 2 16,-8-1-2-16,3 1 4 0,-6-6-4 0,-1 0 2 16,-4-3-1-16,0 2 0 0,-6 2 0 0,-4-3 1 15,-4-5 0-15,-5 2-2 0,-1-4 2 0,1 0-1 16,-4-2-1-16,-1-4-1 0,2-4-1 0,0 3-1 16,9 20 0-16,0-2 0 0,-2-22 1 0,-1 2 3 15,9 23 2-15,4 2 4 0,2 0 1 0,-1-20 8 16,9 4 3-16,-4-3 3 0,15 29-2 0,-2-13 6 15,1-1-4-15,6 10-1 0,-1 2-2 0,9 17-5 16,-2-1-3-16,2 11-1 0,3 8-1 0,3 7-7 16,-1 0 0-16,9 19-3 0,0-1-1 0,4 12-3 15,0-3-1-15,13 20-4 0,-3-4-1 0,12 14-4 16,4 7 1-16,7 9-4 0,0 1 1 0,-4 9 2 0,4 12-3 16,10 9-1-16,5 0 2 0,-8 6 1 0,3 9 3 15,1 5 0-15,9 13 0 0,6 17 0 0,1-6 2 16,-6 7 0-16,13 19-1 0,-6 2 3 0,7 12-1 15,-5 7 0-15,12 11 1 0,-1-2 1 16,0 11-1-16,-4 2 4 0,3 12 0 0,-1-6 1 16,4 12 0-16,5 1 1 0,-7 7 1 0,-1-3 3 15,13 14-1-15,-3 1-1 0,-1 2 0 0,-1 6 1 16,-2 3 0-16,3 6-2 0,2 4 1 0,-6 4 0 16,-4 5 2-16,4 3 1 0,-10-24 1 0,1 4-3 0,11 33 1 15,-4-4 2-15,-14-29 0 0,2 4-2 0,4-7-2 0,12 27-14 16,-3-9-28-16,0 8-42 0,-4-39-95 15,17 11 138-15,-4-1-87 0,3-8-46 0</inkml:trace>
  <inkml:trace contextRef="#ctx0" brushRef="#br0" timeOffset="11212.46">7312 5030 502 0,'-11'-3'223'0,"-2"-4"-127"0,2 6-42 16,0-2 19-16,-2-4-11 0,5 2 5 0,-2-5-2 15,1 1-6-15,-3-4-8 0,2 3-2 0,0-2-15 0,0 2-10 16,-4 2 4-16,-4-2 1 0,0 3-4 0,0 2 2 16,-1 4-1-16,-6-3 4 0,-5 3-3 15,0-2 1-15,2 0-6 0,-4 4-7 0,4-1-3 0,-5 1-1 16,2 0-2-16,0 7-7 0,-1-2-1 16,0 4 0-16,-5-2 1 0,1 2 5 0,2 4 1 15,-1 2-1-15,3 2 1 0,-1-3 3 0,-1 2 1 16,12 6-4-16,-2-1 0 0,2 1-6 0,4 2 1 15,1 3-3-15,-2 2 1 0,4 1-1 0,0 2 1 16,2 2 3-16,0-1-4 0,3-1 3 0,5-3-1 0,-1 5 2 16,1-1-3-16,1-4-1 0,3-2 1 0,1-3-1 15,0 5 0-15,1 0 0 0,0-1 0 0,2-1 0 16,2 6 0-16,-1-2-1 0,1 4 0 0,1 1-1 16,1 3-1-16,1-3 0 0,0 3 1 0,1-3-4 15,3-4 1-15,-2 4 2 0,3-4-2 0,1 1 0 16,2-3 1-16,0-1 1 0,5-2-2 0,0 2 3 15,7 0-1-15,1-3 1 0,4-1-1 0,-4-3 0 16,2-3 2-16,-4-7-2 0,8 2 2 0,2 1-1 16,-10-7 0-16,1-1 1 0,0-3 1 0,6-2 0 15,1-3 1-15,2 1 0 0,-3-1 0 0,5-3 2 16,0-5 1-16,5 4-1 0,-5-6-1 0,-1-1 3 16,3-2-2-16,-7-5 2 0,2-4-1 0,-4-1-1 15,1-3 1-15,-1 0 0 0,5-1 2 0,1-8 0 16,-1 2-1-16,4-10-1 0,0 1 2 0,-3-7 2 15,3 1 1-15,-9-11 0 0,1 4 0 0,-4 1 4 16,-4-2 3-16,-2 2 3 0,-2 0 2 0,-3 11 0 0,-5 3-2 16,-2-9 4-16,1 2 1 0,-3 4-4 0,-5 3-1 15,-4 1-1-15,0-4 0 0,-4 3 2 0,1-3 2 16,-5 8-3-16,-6-2 0 0,-1-1 1 16,-2 2-2-16,-5-2-1 0,-4 9-5 0,2-1-3 15,-5 3-3-15,-7 3-5 0,0 10-7 0,-1-1-16 16,-6 14-20-16,5 5-28 0,-4 11-117 0,-5-7 145 15,10 26-90-15,3-4-64 0</inkml:trace>
  <inkml:trace contextRef="#ctx0" brushRef="#br0" timeOffset="40997.68">9001 10156 14 0,'25'90'7'0,"-1"1"-2"0,2 1-4 16,-1 5 6-16,3-1-4 0,-2 5 1 0,4 0-2 16,7-3 0-16,1 3 1 0,6 2-1 0</inkml:trace>
  <inkml:trace contextRef="#ctx0" brushRef="#br0" timeOffset="41138.56">10516 12816 202 0,'8'-50'73'0,"-2"-9"-67"15,0-3-6-15,-2-15-3 0,-2-11-5 0</inkml:trace>
  <inkml:trace contextRef="#ctx0" brushRef="#br0" timeOffset="41323.37">10104 7638 449 0,'18'0'95'0,"2"4"-153"0,7 9 51 16,3 1-58-16,6 9-27 0</inkml:trace>
  <inkml:trace contextRef="#ctx0" brushRef="#br0" timeOffset="42881.06">11250 9420 74 0,'62'159'38'0,"0"3"-11"0,4-2 0 0,0 1 22 16,-2 0-5-16,5-2 4 0,-4 0-1 0,2-10 3 15,3 6-1-15,-1-15-11 0,9 4-9 0,-10-16-16 16,-1 6-5-16,-1-21-5 0,-1 0 2 0,2-8-3 15,-9-10 0-15,3-15 0 0,-1-2-2 16,-11-10 1-16,0-32-1 0,0 3 3 0,2-3-3 16,-9-15 0-16,-9-11 0 0,1-9-1 0,-6-11 1 15,-6-21 0-15,2 9 2 0,-9-17-3 0,1-22 3 16,-1-3 2-16,-5-14-1 0,-4-9 1 0,-5-18 0 16,0 3-4-16,-4-16 2 0,-5-3 0 0,-5-5-3 15,1-2-3-15,-5-5 1 0,1-3 0 0,-3 3 0 16,-1-2 2-16,-5-4-2 0,-4 0 2 0,-9 1 0 15,8 2 8-15,-21 2 5 0,7 1 11 0,-6 0 20 16,-5 4 7-16,5-1 6 0,-1 1 7 0,11 20 7 0,1 1 0 0,-14-12 7 16,4-2-5-16,8 17-17 0,-5 8-5 15,4-3-8-15,-3-8-5 0,6 3-5 0,-7-4-7 16,22 17-15-16,0-9-4 0,-1-3-2 0,8 5-2 16,4 4 0-16,8-3-1 0,0 2-1 0,6 4 0 15,6 4 0-15,2 1 0 0,2 2 0 0,11 9 0 16,0-4 0-16,10 12-5 0,-3-4-3 0,21 16-5 15,-2-2-4-15,4 12-8 0,8 7-6 0,-4 13-2 16,5 2-3-16,8 15 5 0,-6 8 0 0,7 15 2 16,-9 4 1-16,0 2 11 0,-5 34 3 0,14 15-1 15,5 2 3-15,-18 3 3 0,3 18 0 0,0 10 2 0,10 22 2 16,1 19-1-16,5-5 1 0,-5-3 3 0,9 23 0 16,-5 1-1-16,7 8 1 0,-7 1 2 0,11 7 0 15,3-3 1-15,-4 3 0 0,0-3 1 0,-8 3 1 16,8 0 1-16,3-4-3 0,4 2 2 0,-10-2-3 15,0-1 3-15,-5-8-1 0,1 1 0 0,8-7-1 16,-11-3 1-16,1-8 1 0,-5-3 0 0,-5-23 1 16,-7-11-2-16,14 11 1 0,2-2 1 15,-15-24-3-15,1-8 1 0,-6-3-1 0,5 4 1 16,-6-20 1-16,8 8 0 0,-20-28-1 0,6-3 0 16,-1-3 0-16,-1-16 1 0,-4-10-3 0,-2-16 2 15,0-2-3-15,-2-17-1 0,-7-12 0 0,-6-20 0 16,-4 0-2-16,-4-19 1 0,-4-12 1 0,-7-15-1 15,2 1 2-15,-8-31 0 0,1 6-1 0,-5-16 3 16,-1 2 2-16,-6-17-1 0,4 5 1 0,-9-12 0 16,0-1 1-16,-5-5-1 0,0 1 0 0,3 20 0 0,-8-1-1 15,-4-24-1-15,0-6 1 0,4 26 0 0,-1-1 0 16,2 4 1-16,-4-25-2 0,6 2 0 0,-1-5 1 16,6 29-1-16,2-15 0 0,-1 5 1 0,5-1 1 15,1 0-1-15,3 13 2 0,1-2-1 0,3 6 3 16,3 2-2-16,3 6 0 0,-1-4-1 0,10 10-2 15,-1 5 1-15,5 2 2 0,-2 2 0 0,9 17-4 16,1-2 5-16,8 15 1 0,4 10-4 0,6 15 2 16,-3-2-1-16,3 19-2 0,5 12 0 0,-3 13 1 15,2 3-2-15,-11 5 0 0,3 21-2 0,13 8 1 16,1 3 0-16,-6 5 1 0,8 10 1 0,-3 10-1 0,6 14 2 16,1 18 0-16,59 73 6 0,-49-47-4 15,-4 1-1-15,10 12 0 0,-6 8 0 0,10 11-2 16,4 4-1-16,-3 9 2 0,3 5-2 0,-8 11 2 15,5-3-1-15,-2 17-1 0,6-2 1 0,2 8 0 16,-8-1 3-16,5 9-4 0,-6 1 0 0,11 2 0 16,0 2 1-16,3-2 1 0,-6-5 0 0,-2 3-2 15,3-2 1-15,3-8 0 0,4-1 0 0,-19-28 1 16,1-15-2-16,5 18 1 0,5 2-2 16,-5-35 1-16,-10-5 0 0,4-10 0 0,4 11 1 15,0-19-1-15,3 10 0 0,-11-40 0 0,10 3 1 16,-5-3-1-16,-2-14 0 0,-6-11-2 0,-3-20-4 15,3 1-6-15,-9-15-5 0,3-11-3 0,-6-21 0 16,-3 7-4-16,-2-38-7 0,-1 4-4 0,-4-21-8 16,3 3 1-16,-16-38-2 0,3 3-3 0,-10-18-10 15,-3-14-1-15,-6-13 3 0,-1 1-2 0,-6 12 10 0,-1-13-2 16,-2-27-10-16,1 1-3 0,-4 19 3 0,1-2-2 0,-1 1 35 16,-1-28-30-16,-4 5 0 0,0-6 5 15,1 34 19-15,-7-20 55 0,3 2 35 0,-4 6 30 16,2 11 0-16,-1 12 53 0,-1 1 10 0,-1 13 13 15,-3 4 7-15,4 15-27 0,-1 0-11 0,-1 7-16 16,5 7-18-16,2 9-33 0,-2-2-11 0,8 17-14 16,2 0-6-16,1 4-19 0,5 3-5 0,4 9-6 15,-2 0 0-15,3 8-2 0,4 1 0 0,-1 7 2 16,-2 1-4-16,1 7-7 0,-1 14-13 0,4 5-27 16,2 2-13-16,-5 3-19 0,4 12-20 0,-1 11-18 0,5 15-33 15,6 26 0-15,-4-11 8 0,-2 16 26 0,5 25 7 16,0 3 17-16,1 17 20 0,-4 2 28 0,2 12 69 15,-5 1 21-15,0 10 15 0,1 1 9 0,0 3 24 16,-2 0 5-16,3 9 2 0,3-1-6 16,1 3-26-16,0-3-10 0,11 2-10 0,-6 2-6 0,6 0-13 15,4 2-3-15,-8-6-4 0,1 4-2 0,1-5-4 16,-6 2-3-16,-4-5-1 0,1-1 0 16,-10-22-5-16,2-9-3 0,1 16 4 0,-1-4-3 15,-6-21 0-15,0-7 2 0,-2-7 1 0,1 5 4 16,-7-17 2-16,3 9 4 0,-4-29-4 0,-3-3 12 15,-1-3 1-15,-1-12-2 0,-5-8 3 0,0-12 0 16,-3 0-3-16,-2-13-1 0,-3-6-1 0,-3-9-10 16,1 2-4-16,-5-16-3 0,0 2-3 0,-2-12-7 15,-1 2 1-15,-6-17-4 0,3 1 2 0,-9-9-1 16,-2-7 0-16,-2-3 3 0,1-1-2 0,1 6 3 0,3-4 0 16,-5-12 2-16,-4-1 2 0,12 12 2 0,1-5 2 0,1 4 0 15,-4-9 3-15,1 5-1 0,-2-5 4 16,4 20-2-16,-2-3-2 0,0 1-1 0,1 7-1 15,3 3 0-15,7 9-22 0,-3 0-34 0,11 5-49 16,3 3-67-16,7-1 123 0,-1 3-87 0,6 2-45 16</inkml:trace>
  <inkml:trace contextRef="#ctx0" brushRef="#br0" timeOffset="43637.85">10230 4184 429 0,'-37'35'407'0,"4"1"-227"16,8-11-133-16,1 1 100 0,0 1-146 0,-1 5 0 15,7-2-1-15,-5 1 0 0,7-3 0 0,-1-3 1 16,0 2-7-16,1-5-15 0,1-1-24 0,1-4 35 16,-1 1-20-16,2-6-14 0</inkml:trace>
  <inkml:trace contextRef="#ctx0" brushRef="#br0" timeOffset="45103.58">8989 4121 632 0,'-16'8'257'0,"-4"-3"-150"15,4 1-55-15,-4-1 9 0,0 2 2 0,-4-3-2 16,3 3-3-16,-1 0-9 0,-1 0-6 0,0 1-17 16,0 1-3-16,0-1-4 0,-1-2-4 0,1 3-5 15,0-4-3-15,-6 3 0 0,2-2-4 16,-4-2-14-16,-4 1-8 0,-5 0-11 0,0 1-8 15,3 0-12-15,-3 3-9 0,-2 2-22 0,-3-1-7 16,5 0 2-16,7 2 3 0,-3 0 2 0,-14 3 2 16,-4 0 7-16,3-2 13 0,3-1 20 0,-6 7 11 15,-2-2 15-15,0 4 15 0,2-1 14 0,-4 0 25 16,1 0 9-16,-4 1 1 0,4 4 6 0,-1 1 5 16,-3-5-3-16,6 6-12 0,-11-3-4 0,8 6-17 15,2 0-6-15,-8 3-5 0,5 1-2 0,-3 4-9 16,-2 3 0-16,-1 7-2 0,0 0 0 0,0 3-2 15,0 5 0-15,2 3 0 0,1-2-2 0,6-6 2 0,7 5-3 16,-8 8 1-16,-6-1 1 0,13-6-3 0,0 0 4 16,-2 1-1-16,-4 11 1 0,-3 0-1 0,-1-1 1 15,10-6 1-15,-5 8-2 0,-1 1 1 0,2 3 0 16,-2 2-2-16,1 0-1 0,1-2 3 0,-1 4-1 16,2-1 0-16,-3 7 0 0,6-4-3 0,-10 7-4 15,5 1-3-15,0 2-6 0,-5 1-3 0,5 9-8 16,-3-3-4-16,-1 1-7 0,6 2 0 0,-8 4 2 15,3-3 3-15,8-14 11 0,-1 5-3 0,-4 17 9 16,-1 1 3-16,6-16 11 0,10 5 0 0,-2 0 2 0,-9 15 1 16,-7-1-2-16,4 3 4 0,8-19-2 0,-6 17 1 15,-2-1-1-15,4 3 2 0,2 1 3 0,4 0 5 16,0-3 1-16,1 4 0 0,0 1 2 0,1-3 2 16,1 2-1-16,1-3-1 0,3 2-2 0,4-3-6 15,0 2 0-15,7-1-2 0,1-1-1 0,4 1-2 16,-2-1 1-16,5-4-1 0,3 4 0 0,-2-3 0 15,3 0 0-15,10-2-2 0,-5-1 2 0,2-15 0 16,7 2-2-16,0 7 0 0,1-2 0 0,8-14 1 16,-3-1 0-16,-3 1 0 0,7 11-1 15,0-6 0-15,0-1 2 0,3-8-4 0,1 9 1 16,-1 0-2-16,5-3 0 0,-1-4-1 0,3 2 3 16,3 0 2-16,0-4 1 0,4 0 3 0,8-6 1 15,-3 3 3-15,9-6-2 0,1 1 4 0,-1-7-3 16,3 2-2-16,-2-8-2 0,4 1 0 0,1-5-1 15,1-2-1-15,69 48 0 0,-57-56 0 16,7-4 1-16,-9-3-1 0,5-1 0 0,-9-7 3 0,2-5-3 16,13 0 3-16,-5 0 0 0,-8-6 0 0,11-4-3 15,-4-4 0-15,16-1 1 0,-3-5-1 0,1 0 0 16,-11 0-3-16,7-6 1 0,3-1-2 0,2-1 3 16,5-3 1-16,-3-3-2 0,-4 1-1 0,5-5 2 15,3-2 0-15,10-1-3 0,-5 0 2 0,3-9-3 16,-4 3 0-16,8-10 1 0,4 4 2 0,4-11-4 15,-3 3 3-15,1-10-1 0,9-3 0 0,-2-2 2 16,-4-4-3-16,7-5 1 0,0-4-2 0,0-3 0 16,-2-2-2-16,-17 9 5 0,6-7-5 0,15-17 1 15,4 4 1-15,-27 12 0 0,6-7 2 0,-2-2-1 0,21-14 2 16,-6-9 0-16,-2 5 3 0,-10 7 0 0,13-20 0 16,0-3 2-16,-2-3 0 0,0-1 2 0,-2-8-1 15,4 1-1-15,-7-6 1 0,-2-4-1 0,3 1 0 16,1 0 1-16,-9-5-2 0,-1-1 3 0,2 2 1 15,-1-3 2-15,-6-2-2 0,1 2 1 0,-11-2-1 16,3-1 0-16,3 1 3 0,-6-3 5 0,-15 21 4 16,-3 1 1-16,2-13 11 0,2-8 5 0,-7 23 5 15,-12-1 1-15,-3-1 1 0,14-16-1 0,-4 0-4 16,0-3 1-16,-8 19-10 0,2-14 1 16,2 0-2-16,-4 2 0 0,-1-3-1 0,2 1-1 15,-4 2 2-15,0-4-2 0,1 2-3 0,-1-3-4 16,0 2-1-16,0-2-1 0,-4 0-4 0,-7 3-3 15,1-2 0-15,-12 8-2 0,3-3 2 0,-5 4 0 16,0-1 0-16,-6 6-1 0,0-1 0 0,-3 5 1 16,-2-1-2-16,-4 2 1 0,0 5-2 0,-4 14 2 0,-3 9-1 15,-4-14 0-15,-2 1 1 0,1 15 0 0,-4 4-1 0,-2 2-2 16,-3-7 3-16,-5 4-2 0,2-4 1 16,-4 13-1-16,-7-4 2 0,-2 4-4 0,-5 0 3 15,-5 3 3-15,-7 4-4 0,2 1-1 0,-8 9 1 16,1-1-1-16,-9 4-4 0,5-1 2 0,-14 8-4 15,5 1 0-15,-3 5 1 0,-1-3 1 0,-7 13-2 16,-6-3 2-16,-1 7 4 0,-1 5 0 0,1 3 2 16,-7 0 0-16,-6 1 2 0,0 6 3 0,-2 2-2 15,2-1 5-15,13 1-1 0,-9 2 2 0,-15 2 7 16,6 1-1-16,13 1 0 0,-3 0-2 0,-5 1 2 0,-13 3-5 16,3 5-4-16,-1-2 0 0,7 6-9 0,-16 6-3 15,1 3-10-15,-4 6-13 0,-1 9-19 0,-9 14-90 16,-6 4-88-16,-1 14 165 0,-1 16-119 0,-15 29-97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49:56.3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67 95 6985 0 0,'-18'-9'4794'0'0,"-31"-21"-1"0"0,51 31-4732 0 0,-1-1 0 0 0,1 0 0 0 0,0 0 0 0 0,-1 0 0 0 0,1 0 0 0 0,-1 0 0 0 0,1 0 0 0 0,0-1 0 0 0,-1 1 0 0 0,1-1 0 0 0,-1 1 0 0 0,1-1 0 0 0,-1 1 0 0 0,1-1 0 0 0,2-1 0 0 0,34-18-2003 0 0,-21 11 1427 0 0,3-1-310 0 0,3-1-262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49:56.6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28 25 8202 0 0,'-1'0'269'0'0,"0"0"1"0"0,0 0 0 0 0,0 0-1 0 0,0 0 1 0 0,0 0 0 0 0,0 0-1 0 0,0 0 1 0 0,0 0 0 0 0,0 0-1 0 0,0 1 1 0 0,0-1-1 0 0,0 0 1 0 0,0 1 0 0 0,0-1-1 0 0,0 1 1 0 0,0-1 0 0 0,0 1-1 0 0,1-1 1 0 0,-1 1 0 0 0,0 0-1 0 0,0-1 1 0 0,1 1 0 0 0,-1 0-1 0 0,0 0 1 0 0,1 0-1 0 0,-1-1 1 0 0,0 1 0 0 0,1 0-1 0 0,-1 0 1 0 0,1 0 0 0 0,-1 2-1 0 0,1-3-163 0 0,1 1-1 0 0,-1-1 1 0 0,1 1-1 0 0,0-1 0 0 0,-1 0 1 0 0,1 1-1 0 0,-1-1 1 0 0,1 0-1 0 0,0 1 1 0 0,-1-1-1 0 0,1 0 1 0 0,0 0-1 0 0,-1 0 0 0 0,1 1 1 0 0,0-1-1 0 0,-1 0 1 0 0,1 0-1 0 0,0 0 1 0 0,-1 0-1 0 0,1 0 0 0 0,0 0 1 0 0,-1 0-1 0 0,1-1 1 0 0,0 1-1 0 0,0 0 1 0 0,19-4 488 0 0,75-29-1254 0 0,-69 26-1392 0 0,-25 6 1893 0 0,1 1-1 0 0,-1 0 0 0 0,0 0 0 0 0,0 0 0 0 0,1 0 0 0 0,-1 0 0 0 0,0 0 1 0 0,0 0-1 0 0,0 0 0 0 0,1 0 0 0 0,-1 0 0 0 0,0 1 0 0 0,0-1 1 0 0,0 0-1 0 0,1 1 0 0 0,-1-1 0 0 0,0 1 0 0 0,0 0 0 0 0,0-1 1 0 0,1 2-1 0 0,4 4-1335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49:57.0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41 67 5713 0 0,'-41'37'7881'0'0,"63"-42"-5026"0"0,71-38-1965 0 0,10-4-5454 0 0,-82 38 2527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49:57.47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33 5 6433 0 0,'-1'-1'277'0'0,"1"1"-1"0"0,-1-1 0 0 0,1 1 0 0 0,-1 0 0 0 0,1-1 0 0 0,-1 1 1 0 0,1 0-1 0 0,-1 0 0 0 0,1-1 0 0 0,-1 1 0 0 0,1 0 1 0 0,-1 0-1 0 0,0 0 0 0 0,1 0 0 0 0,-1 0 0 0 0,1 0 0 0 0,-1 0 1 0 0,0 0-1 0 0,1 0 0 0 0,-1 0 0 0 0,1 0 0 0 0,-1 0 1 0 0,1 0-1 0 0,-1 0 0 0 0,0 1 0 0 0,1-1 0 0 0,-1 0 0 0 0,1 0 1 0 0,-1 1-1 0 0,1-1 0 0 0,-1 0 0 0 0,1 1 0 0 0,-1 0 1 0 0,-1 0 52 0 0,1 1 0 0 0,0 0 1 0 0,0 0-1 0 0,0 0 1 0 0,0 0-1 0 0,1 0 1 0 0,-1 0-1 0 0,0 0 0 0 0,1 0 1 0 0,-1 2-1 0 0,-1 7 11 0 0,1 1 0 0 0,0-1-1 0 0,1 14 1 0 0,4 8-153 0 0,1-1 0 0 0,18 60 0 0 0,-8-38-132 0 0,22 95-1167 0 0,-37-147 888 0 0,0-1 141 0 0,0 0 1 0 0,0-1-1 0 0,0 1 1 0 0,0 0-1 0 0,1-1 1 0 0,-1 1-1 0 0,0 0 1 0 0,0 0-1 0 0,1-1 1 0 0,-1 1-1 0 0,0 0 1 0 0,0-1-1 0 0,1 1 1 0 0,-1 0-1 0 0,1-1 1 0 0,-1 1-1 0 0,1-1 1 0 0,-1 1-1 0 0,1-1 1 0 0,-1 1-1 0 0,1-1 1 0 0,-1 1-1 0 0,1-1 1 0 0,0 1-1 0 0,-1-1 1 0 0,1 0-1 0 0,0 1 1 0 0,-1-1-1 0 0,1 0 1 0 0,0 0-1 0 0,0 0 1 0 0,-1 1-1 0 0,1-1 1 0 0,1 0-1 0 0,5-4-1792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49:58.3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47 221 3777 0 0,'-11'-5'6709'0'0,"5"-7"-3359"0"0,3-13-233 0 0,19 247-2855 0 0,0 1-47 0 0,-16-222-206 0 0,1 0-1 0 0,-1 0 0 0 0,0-1 0 0 0,0 1 0 0 0,0 0 0 0 0,0-1 1 0 0,0 1-1 0 0,0 0 0 0 0,0 0 0 0 0,-1-1 0 0 0,1 1 0 0 0,0 0 1 0 0,0 0-1 0 0,0-1 0 0 0,-1 1 0 0 0,1 0 0 0 0,0-1 0 0 0,-1 1 0 0 0,1 0 1 0 0,-1-1-1 0 0,0 2 0 0 0,-7-11 102 0 0,-7-26-52 0 0,6 3-74 0 0,2 0 0 0 0,1 0-1 0 0,2 0 1 0 0,0 0-1 0 0,3-1 1 0 0,1 0 0 0 0,1 1-1 0 0,1-1 1 0 0,2 1-1 0 0,2 0 1 0 0,1 0-1 0 0,20-57 1 0 0,-22 76 27 0 0,0 1-1 0 0,1 0 1 0 0,1 0 0 0 0,10-15-1 0 0,-15 23 1 0 0,1 1-1 0 0,-1 0 0 0 0,1 0 0 0 0,0 0 0 0 0,0 0 1 0 0,0 0-1 0 0,0 1 0 0 0,0-1 0 0 0,0 1 0 0 0,1 0 0 0 0,-1 0 1 0 0,1 0-1 0 0,0 0 0 0 0,-1 1 0 0 0,1 0 0 0 0,0-1 0 0 0,0 1 1 0 0,5 0-1 0 0,-2 0 8 0 0,0 1 1 0 0,-1 0-1 0 0,1 0 1 0 0,0 1-1 0 0,0 0 1 0 0,0 0-1 0 0,0 1 0 0 0,0-1 1 0 0,-1 2-1 0 0,1-1 1 0 0,-1 1-1 0 0,0 0 1 0 0,1 0-1 0 0,-1 0 1 0 0,-1 1-1 0 0,1 0 1 0 0,0 0-1 0 0,5 7 1 0 0,-2-3 0 0 0,-1 0 0 0 0,0 1 0 0 0,-1 0 1 0 0,0 1-1 0 0,-1-1 0 0 0,0 1 1 0 0,0 1-1 0 0,5 13 0 0 0,2 10 46 0 0,11 46 0 0 0,-22-74-58 0 0,3 20 39 0 0,-1 0-1 0 0,-1 1 0 0 0,-1 41 0 0 0,-1-39 2 0 0,-2-3 23 0 0,-1-1 0 0 0,-8 39 0 0 0,-3-36-881 0 0,8-22-558 0 0,9-19-7 0 0,2-1 424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49:58.8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68 4849 0 0,'0'0'269'0'0,"-1"-1"-1"0"0,1 1 1 0 0,0 0-1 0 0,-1-1 1 0 0,1 1-1 0 0,0-1 1 0 0,0 1-1 0 0,-1-1 1 0 0,1 1-1 0 0,0 0 1 0 0,0-1-1 0 0,0 1 1 0 0,-1-1-1 0 0,1 1 1 0 0,0-1-1 0 0,0 1 1 0 0,0-1 0 0 0,0 1-1 0 0,0-1 1 0 0,0 1-1 0 0,0-1 1 0 0,0 1-1 0 0,0-1 1 0 0,0 1-1 0 0,1 0 1 0 0,-1-1-1 0 0,0 1 1 0 0,0-1-1 0 0,1 0 1 0 0,12-13 3253 0 0,30-10-2261 0 0,-34 19-452 0 0,-6 3-751 0 0,0 1 0 0 0,1-1-1 0 0,-1 1 1 0 0,1 0 0 0 0,-1 0-1 0 0,1 0 1 0 0,-1 0 0 0 0,1 1-1 0 0,-1 0 1 0 0,1-1 0 0 0,0 1-1 0 0,5 1 1 0 0,-7-1-121 0 0,-1 1 0 0 0,1-1 0 0 0,-1 0 0 0 0,1 1 0 0 0,-1-1 0 0 0,0 1 0 0 0,1 0 0 0 0,-1-1 0 0 0,0 1 0 0 0,0 0 0 0 0,1 0 0 0 0,-1 0 0 0 0,0 0 0 0 0,0 0-1 0 0,0 0 1 0 0,0 0 0 0 0,0 0 0 0 0,0 1 0 0 0,0-1 0 0 0,-1 0 0 0 0,1 0 0 0 0,0 1 0 0 0,-1-1 0 0 0,1 1 0 0 0,-1-1 0 0 0,1 0 0 0 0,-1 1 0 0 0,0-1 0 0 0,1 1 0 0 0,-1-1 0 0 0,0 1 0 0 0,0-1 0 0 0,0 3 0 0 0,-1-4-56 0 0,1 1 0 0 0,0-1 0 0 0,0 1 0 0 0,0-1 1 0 0,0 1-1 0 0,0-1 0 0 0,0 1 0 0 0,0-1 0 0 0,0 1 1 0 0,1-1-1 0 0,-1 1 0 0 0,0-1 0 0 0,0 0 0 0 0,0 1 1 0 0,0-1-1 0 0,1 1 0 0 0,-1-1 0 0 0,0 1 0 0 0,0-1 1 0 0,1 0-1 0 0,-1 1 0 0 0,0-1 0 0 0,1 0 0 0 0,-1 1 1 0 0,0-1-1 0 0,1 0 0 0 0,-1 1 0 0 0,1-1 0 0 0,-1 0 1 0 0,0 0-1 0 0,1 0 0 0 0,-1 1 0 0 0,1-1 0 0 0,-1 0 1 0 0,1 0-1 0 0,4 1-1274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49:59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1 5065 0 0,'-3'14'7713'0'0,"-5"5"-4168"0"0,8-18-2999 0 0,0 0-405 0 0,0 1 1 0 0,0-1-1 0 0,1 1 1 0 0,-1-1-1 0 0,1 0 1 0 0,-1 0-1 0 0,1 1 1 0 0,-1-1-1 0 0,1 0 1 0 0,0 0-1 0 0,0 0 1 0 0,-1 1-1 0 0,1-1 1 0 0,0 0-1 0 0,0 0 1 0 0,2 1-1 0 0,5 9 309 0 0,-4 0-376 0 0,-2 0 0 0 0,1 1 0 0 0,-1-1-1 0 0,-1 1 1 0 0,0 0 0 0 0,0 0 0 0 0,-2 13-1 0 0,1 12-23 0 0,2 77 40 0 0,-2-57-538 0 0,9 75 0 0 0,-8-125 250 0 0,1 0 1 0 0,0 0-1 0 0,0 0 1 0 0,0-1 0 0 0,1 1-1 0 0,0-1 1 0 0,0 0 0 0 0,8 11-1 0 0,-1-5-699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00.1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 87 1760 0 0,'-6'-15'3563'0'0,"6"15"-3378"0"0,-1-1 0 0 0,1 1-1 0 0,-1-1 1 0 0,1 1 0 0 0,-1-1 0 0 0,1 1 0 0 0,0-1-1 0 0,-1 0 1 0 0,1 1 0 0 0,0-1 0 0 0,-1 0 0 0 0,1 1-1 0 0,0-1 1 0 0,0 0 0 0 0,0 1 0 0 0,0-1 0 0 0,0 0-1 0 0,0 0 1 0 0,0 1 0 0 0,0-1 0 0 0,0 0-1 0 0,0 1 1 0 0,0-1 0 0 0,0 0 0 0 0,0 0 0 0 0,0 1-1 0 0,1-1 1 0 0,-1 0 0 0 0,0 1 0 0 0,1-2 0 0 0,0 2-21 0 0,-1-1 1 0 0,1 1-1 0 0,-1-1 0 0 0,0 1 1 0 0,1-1-1 0 0,-1 1 1 0 0,1-1-1 0 0,-1 0 1 0 0,0 1-1 0 0,0-1 1 0 0,1 0-1 0 0,-1 1 0 0 0,0-1 1 0 0,0 0-1 0 0,0 1 1 0 0,0-1-1 0 0,0 0 1 0 0,1 1-1 0 0,-2-1 1 0 0,1 0-1 0 0,0-1 1 0 0,0 2-112 0 0,0-1 0 0 0,0 1 0 0 0,0-1 0 0 0,0 0 0 0 0,0 1 1 0 0,0-1-1 0 0,0 1 0 0 0,0-1 0 0 0,0 1 0 0 0,0-1 1 0 0,0 0-1 0 0,0 1 0 0 0,1-1 0 0 0,-1 1 0 0 0,0-1 1 0 0,0 1-1 0 0,1-1 0 0 0,-1 1 0 0 0,0-1 0 0 0,0 1 0 0 0,1-1 1 0 0,-1 1-1 0 0,1-1 0 0 0,-1 1 0 0 0,0 0 0 0 0,1-1 1 0 0,-1 1-1 0 0,1 0 0 0 0,-1-1 0 0 0,1 1 0 0 0,0 0 1 0 0,13-5 314 0 0,0 1 0 0 0,0 1 1 0 0,0 0-1 0 0,1 1 0 0 0,17-1 1 0 0,-27 3-329 0 0,-1 0 0 0 0,0 0 0 0 0,0 0 0 0 0,0 1 0 0 0,1-1 0 0 0,-1 1 0 0 0,0 0 0 0 0,0 1 0 0 0,0-1 0 0 0,0 0 0 0 0,0 1 0 0 0,-1 0 0 0 0,1 0 0 0 0,0 0 0 0 0,-1 1 0 0 0,1-1 0 0 0,-1 1 0 0 0,0 0 0 0 0,0-1 0 0 0,0 1 0 0 0,0 1 0 0 0,3 4-1 0 0,-4-4 0 0 0,0 0-1 0 0,-1 1 0 0 0,1-1 0 0 0,-1 0 0 0 0,0 0 0 0 0,-1 1 1 0 0,1-1-1 0 0,-1 0 0 0 0,1 1 0 0 0,-2 5 0 0 0,-6 44 284 0 0,-3-17-159 0 0,-2-1 0 0 0,-2-1 0 0 0,-1 0 0 0 0,-23 38 0 0 0,-29 71 109 0 0,64-135-267 0 0,1-1-1 0 0,0 1 1 0 0,-1 11 0 0 0,0 1-8 0 0,3-17 3 0 0,0-1 0 0 0,0 1-1 0 0,0-1 1 0 0,1 1 0 0 0,-1-1 0 0 0,1 1 0 0 0,0-1 0 0 0,0 0 0 0 0,0 1-1 0 0,0-1 1 0 0,1 0 0 0 0,-1 0 0 0 0,1 0 0 0 0,0 0 0 0 0,0 0 0 0 0,0 0-1 0 0,0 0 1 0 0,0-1 0 0 0,1 1 0 0 0,3 3 0 0 0,-4-5-50 0 0,0 1 0 0 0,0 0-1 0 0,-1-1 1 0 0,1 0 0 0 0,0 1 0 0 0,0-1 0 0 0,1 0 0 0 0,-1 0-1 0 0,0 0 1 0 0,0 0 0 0 0,0-1 0 0 0,1 1 0 0 0,-1 0 0 0 0,0-1 0 0 0,1 0-1 0 0,-1 0 1 0 0,0 1 0 0 0,1-1 0 0 0,-1-1 0 0 0,0 1 0 0 0,1 0 0 0 0,-1 0-1 0 0,0-1 1 0 0,1 0 0 0 0,-1 1 0 0 0,0-1 0 0 0,0 0 0 0 0,1 0 0 0 0,-1 0-1 0 0,3-3 1 0 0,9-7-635 0 0,-1-1 0 0 0,23-27 0 0 0,-9 8-324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00.9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48 130 6097 0 0,'-23'-2'3761'0'0,"22"2"-3666"0"0,1 0 1 0 0,-1-1-1 0 0,1 1 1 0 0,-1 0-1 0 0,0 0 1 0 0,1-1-1 0 0,-1 1 1 0 0,1 0 0 0 0,-1-1-1 0 0,1 1 1 0 0,-1-1-1 0 0,1 1 1 0 0,0 0-1 0 0,-1-1 1 0 0,1 1-1 0 0,-1-1 1 0 0,1 1-1 0 0,0-1 1 0 0,-1 0 0 0 0,1-2 91 0 0,-1 0-1 0 0,1-1 1 0 0,0 1 0 0 0,1 0 0 0 0,-1 0 0 0 0,1 0 0 0 0,-1 0 0 0 0,1 0 0 0 0,0 0 0 0 0,1-4 0 0 0,-2 6-148 0 0,4-12 694 0 0,8-27 473 0 0,-12 38-1147 0 0,1 1 0 0 0,0-1 1 0 0,0 0-1 0 0,0 0 0 0 0,0 1 0 0 0,0-1 0 0 0,0 0 0 0 0,0 1 0 0 0,1-1 1 0 0,-1 1-1 0 0,0 0 0 0 0,1-1 0 0 0,0 1 0 0 0,-1 0 0 0 0,1 0 0 0 0,-1 0 0 0 0,3-1 1 0 0,-3 2-43 0 0,-1 0 0 0 0,1-1 1 0 0,-1 1-1 0 0,1 0 1 0 0,-1 0-1 0 0,1 0 1 0 0,-1 0-1 0 0,1 0 0 0 0,-1 0 1 0 0,1 0-1 0 0,-1 0 1 0 0,1 0-1 0 0,-1 0 1 0 0,1 0-1 0 0,-1 1 0 0 0,1-1 1 0 0,-1 0-1 0 0,1 0 1 0 0,-1 0-1 0 0,1 1 1 0 0,-1-1-1 0 0,0 0 0 0 0,1 0 1 0 0,-1 1-1 0 0,1-1 1 0 0,-1 0-1 0 0,0 1 1 0 0,1 0-1 0 0,6 17 173 0 0,-6 22-116 0 0,-1-39-62 0 0,-1 25 30 0 0,1-5 5 0 0,-1 0-1 0 0,-1 0 1 0 0,-1 0-1 0 0,-7 23 1 0 0,8-33-12 0 0,-8 16 115 0 0,9-26-141 0 0,1 0 0 0 0,-1 0 0 0 0,1-1 0 0 0,-1 1 0 0 0,1 0 1 0 0,-1-1-1 0 0,0 1 0 0 0,1-1 0 0 0,-1 1 0 0 0,0-1 0 0 0,1 1 0 0 0,-1-1 0 0 0,0 1 1 0 0,0-1-1 0 0,1 0 0 0 0,-1 0 0 0 0,0 1 0 0 0,0-1 0 0 0,0 0 0 0 0,0 0 1 0 0,0 0-1 0 0,1 0 0 0 0,-1 0 0 0 0,0 0 0 0 0,0 0 0 0 0,0 0 0 0 0,0 0 1 0 0,0 0-1 0 0,1 0 0 0 0,-3-1 0 0 0,2-1 8 0 0,-1 0 0 0 0,1 1 1 0 0,0-1-1 0 0,-1 0 0 0 0,1 0 1 0 0,0 0-1 0 0,0 0 0 0 0,0 0 0 0 0,0-1 1 0 0,0 1-1 0 0,1 0 0 0 0,-1-3 0 0 0,-2-4 24 0 0,0 0-26 0 0,1 0-1 0 0,0-1 0 0 0,1 1 1 0 0,-1 0-1 0 0,2-1 0 0 0,0 1 1 0 0,0-11-1 0 0,0-24 1 0 0,0 39-16 0 0,0 0 0 0 0,0 0 0 0 0,1 1 0 0 0,-1-1 0 0 0,1 0 0 0 0,3-7 0 0 0,1-18 1 0 0,-5 29 1 0 0,0 0-1 0 0,0 1 1 0 0,0-1 0 0 0,0 0-1 0 0,1 0 1 0 0,-1 1 0 0 0,0-1-1 0 0,0 0 1 0 0,0 0 0 0 0,1 1-1 0 0,-1-1 1 0 0,0 0 0 0 0,1 1 0 0 0,-1-1-1 0 0,1 1 1 0 0,-1-1 0 0 0,1 0-1 0 0,-1 1 1 0 0,1-1 0 0 0,-1 1-1 0 0,1-1 1 0 0,-1 1 0 0 0,1-1-1 0 0,0 1 1 0 0,-1 0 0 0 0,1-1-1 0 0,1 0 1 0 0,-1 1 1 0 0,-1 0 1 0 0,1 0-1 0 0,-1 0 1 0 0,1 0-1 0 0,-1 0 1 0 0,1 0-1 0 0,-1 0 0 0 0,1 1 1 0 0,0-1-1 0 0,-1 0 1 0 0,1 0-1 0 0,-1 0 1 0 0,1 0-1 0 0,-1 1 0 0 0,1-1 1 0 0,-1 0-1 0 0,1 0 1 0 0,-1 1-1 0 0,0-1 1 0 0,1 1-1 0 0,-1-1 0 0 0,1 0 1 0 0,-1 1-1 0 0,0-1 1 0 0,1 1-1 0 0,-1-1 0 0 0,0 0 1 0 0,1 1-1 0 0,-1-1 1 0 0,0 1-1 0 0,0-1 1 0 0,0 1-1 0 0,1 0 0 0 0,-1-1 1 0 0,0 1-1 0 0,0-1 1 0 0,0 1-1 0 0,0-1 1 0 0,0 1-1 0 0,6 32 162 0 0,5 22 295 0 0,-3 1-1 0 0,2 65 0 0 0,-8-149-274 0 0,1-1-1 0 0,2 1 1 0 0,1 0-1 0 0,1 0 1 0 0,12-30 0 0 0,-25 82 128 0 0,1 0 0 0 0,1 0 0 0 0,-1 39 0 0 0,-2 9-164 0 0,6-55-189 0 0,7-26-462 0 0,5-7-277 0 0,30-44-2665 0 0,-23 34 1604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13.6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14 103 5049 0 0,'-5'-10'5502'0'0,"5"9"-5365"0"0,0 1-1 0 0,-1 0 1 0 0,1-1-1 0 0,0 1 1 0 0,0 0-1 0 0,0-1 1 0 0,0 1-1 0 0,0 0 1 0 0,0-1-1 0 0,0 1 1 0 0,0 0-1 0 0,-1-1 1 0 0,1 1-1 0 0,0 0 1 0 0,0 0-1 0 0,0-1 1 0 0,-1 1-1 0 0,1 0 1 0 0,0 0-1 0 0,-1-1 1 0 0,1 1-1 0 0,0 0 1 0 0,0 0-1 0 0,-1 0 1 0 0,1-1-1 0 0,0 1 1 0 0,-1 0-1 0 0,1 0 1 0 0,0 0-1 0 0,-1 0 1 0 0,1 0-1 0 0,0 0 1 0 0,-1 0-1 0 0,0 0 581 0 0,3-2-508 0 0,-1 1 1 0 0,0 0 0 0 0,1 0-1 0 0,-1 0 1 0 0,1 0-1 0 0,-1 0 1 0 0,1 0-1 0 0,0 0 1 0 0,0 0 0 0 0,3 0-1 0 0,3-3 114 0 0,8-5-53 0 0,-1 2-1 0 0,1 0 1 0 0,0 1-1 0 0,19-5 1 0 0,69-11-97 0 0,-103 21-171 0 0,7 0-139 0 0,-1-1 0 0 0,1 1-1 0 0,-1 0 1 0 0,1 1-1 0 0,0-1 1 0 0,-1 1 0 0 0,1 1-1 0 0,0 0 1 0 0,-1 0 0 0 0,1 0-1 0 0,9 4 1 0 0,-17-5 33 0 0,1 1 1 0 0,-1-1 0 0 0,0 0-1 0 0,1 1 1 0 0,-1-1-1 0 0,0 0 1 0 0,1 1-1 0 0,-1-1 1 0 0,0 1-1 0 0,1-1 1 0 0,-1 0-1 0 0,0 1 1 0 0,0-1 0 0 0,0 1-1 0 0,0-1 1 0 0,1 1-1 0 0,-1-1 1 0 0,0 1-1 0 0,0-1 1 0 0,0 1-1 0 0,0-1 1 0 0,0 1-1 0 0,0-1 1 0 0,0 1-1 0 0,0-1 1 0 0,0 1 0 0 0,0-1-1 0 0,-1 0 1 0 0,1 1-1 0 0,0-1 1 0 0,0 1-1 0 0,0-1 1 0 0,0 1-1 0 0,-1-1 1 0 0,1 1-1 0 0,0-1 1 0 0,-1 0 0 0 0,1 1-1 0 0,0-1 1 0 0,-1 0-1 0 0,1 1 1 0 0,0-1-1 0 0,-1 0 1 0 0,1 1-1 0 0,0-1 1 0 0,-1 0-1 0 0,1 0 1 0 0,-1 1 0 0 0,1-1-1 0 0,-1 0 1 0 0,0 0-1 0 0,-4 3-1406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20" units="cm"/>
          <inkml:channel name="Y" type="integer" max="1728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2-02T17:00:22.7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5471 12807 538 0,'-6'0'368'16,"1"0"-143"-16,-1 2-135 0,3-1 90 0,0-1-74 16,-1 0-11-16,3 0-21 0,-1 0-5 0,2 0-3 0,-1 2 2 15,1-2-5-15,1-1 0 0,1 0-14 0,4 3 6 16,-1 0-1-16,2 0-3 0,3-1-2 0,1 1-11 16,2 1-4-16,3 0-4 0,-1 3-7 0,5 2-9 15,-1-4-3-15,3 6-3 0,3 0-2 0,4 1-2 16,-3 4 2-16,1-3-2 0,0 2 0 0,2 3-1 15,-2 1-1-15,3 2 1 0,-5 0 1 0,-3 1 1 16,5 3-1-16,-3-3 0 0,-2 0 0 0,-3-4 1 16,-5-1-2-16,2 1 2 0,0 0 2 0,-5-2-4 15,-1-1 1-15,2 1 1 0,0 1-1 0,-4-4 0 16,1 1 0-16,-1-4-1 0,-2-5-2 0,3 2 1 16,-2-6-2-16,-1-3-5 0,3-5-29 0,-1-1-19 15,0-3-21-15,-1-6-30 0,-1 2-122 0,2-2 164 16,-7-6-111-16,2 3-56 0</inkml:trace>
  <inkml:trace contextRef="#ctx0" brushRef="#br0" timeOffset="360.27">6109 12799 681 0,'1'-6'330'0,"3"-2"-163"16,-3 6-66-16,1-2 28 0,2 3 0 0,-5-3 2 15,3 3-11-15,-1 0-4 0,-1 0 3 16,0 1-7-16,-2-2-30 0,0 1-6 0,-1 1-6 0,-2 4-4 16,-2 2-5-16,1-1-8 0,-4 2-15 0,0 4-1 15,-2 2-4-15,-2-1-5 0,-1 5-2 0,-1 4-7 16,-2-1-2-16,1 5-1 0,-3 0-2 0,-4 1-1 15,0 2-2-15,-2-2 1 0,2 3 0 0,-4 5-2 16,1-3 1-16,1 13-1 0,1-4 0 0,0-2-4 16,-1 6 1-16,5-9-3 0,0 1-3 0,6-6-1 15,1-9-3-15,5-8-6 0,0-1-11 0,4-2-15 16,5-11-17-16,6-7-103 0,-2-1-81 0,3-3 175 16,4-5-129-16,2-4-66 0</inkml:trace>
  <inkml:trace contextRef="#ctx0" brushRef="#br0" timeOffset="964.2">6823 12998 717 0,'-6'4'333'0,"5"-5"-187"0,0 1-79 0,0-2 44 16,-1-3-6-16,2 1-2 0,0 0 4 0,2 0 6 16,-2 1-1-16,0-3-1 0,-2 2-5 0,2 2-17 0,-1 1-4 15,-1 1 4-15,0 0-5 0,-1 0-24 0,-1 3-5 16,1-1-7-16,0 4-2 0,-4 0-6 0,2 0-6 15,0-1-13-15,-5 4-3 0,5-2-3 0,-4 3-3 16,1 1-1-16,3 0-4 0,-4-1-2 16,1 1-1-16,-2 0 1 0,6 2-3 0,-3-1 1 15,-1 1-1-15,5 3-2 0,-2-2 1 0,2 2-1 16,2-3-1-16,-1-1-1 0,3 0-1 0,3 2 0 16,-1-4-2-16,0-1 2 0,4-1-3 0,2 1 1 15,3-3 0-15,0 3 1 0,-3-5 2 0,4 2 0 0,2-3 0 16,1 1 1-16,-3-1 0 0,0-1 2 0,0 2 0 15,2-2 0-15,-1 0 0 0,0-1 0 0,-1-1 1 0,-1 1 0 16,0 0 1-16,-1-1-1 0,-1-2-1 16,-1 1-1-16,-2-1-7 0,0-2-17 0,0 2-18 15,-2 1-73-15,-1-1-50 0,1 1-78 0,-1-3 168 16,-3 2-169-16,4 1-74 0</inkml:trace>
  <inkml:trace contextRef="#ctx0" brushRef="#br0" timeOffset="1241.87">7027 12970 1176 0,'7'-7'518'0,"-4"1"-317"0,4 1-120 0,-4-2 49 16,-1-1-13-16,2 4-19 0,2 0 0 0,-3 2-11 15,1 0-9-15,-3 4-11 0,4 0-9 0,-4 6-22 16,0 1-8-16,-1 2-4 0,0 4-5 0,1-1-6 0,0 4-3 15,-3 8-1-15,-2 1-1 0,1-4-2 0,-1 7-2 16,-2 3-1-16,0 5-1 0,-1 2 1 0,-1 2-1 16,3-4-2-16,-2 3 1 0,3 1-1 0,0-4 1 15,3-3-1-15,-2-4-15 0,0 1-13 16,2-6-14-16,1-2-22 0,0-7-75 0,-2 2-42 16,4-9-59-16,-1 3-113 0,0-7 236 0,2 2-164 15,-4-16-49-15</inkml:trace>
  <inkml:trace contextRef="#ctx0" brushRef="#br0" timeOffset="1779.91">7539 13204 1016 0,'10'-8'511'16,"-2"-1"-267"-16,0 0-137 0,-5 4 55 0,1-2-31 0,-2-3-10 0,3 2-7 16,-2 2-25-16,-1 1-11 0,-1-3-7 0,-1 2-6 15,-3-2-6-15,1 0-6 0,5 2-21 0,-5-1-5 16,-4-4-4-16,2 2-2 0,-1 1-6 0,-4-3-3 16,2 1-2-16,-10-2 0 0,2 1 0 0,-3 1-3 15,4 0-1-15,-5 1 0 0,-1-2-1 0,6 9-3 16,-2-2-2-16,0 4-5 0,0 3-4 0,0 2-7 15,1 2 0-15,3 8-1 0,-1 2-1 0,1-2-1 16,4 7 1-16,2 2 1 0,3-1 1 0,-1-1 1 0,7-1-6 16,2 5-8-16,-2-3-3 0,5-2 2 0,1-1 1 15,2-3-1-15,1-2 2 0,4-6 3 0,-2 4 8 16,-1-11 9-16,4-2 4 0,-1 0 3 0,2-6 3 16,-3-3 9-16,1-2 11 0,0-1 5 0,1-3 3 15,-4 0 2-15,-3 2 6 0,3-3-1 0,-6 5-2 16,0-3-2-16,-1 4-6 0,-4-2-1 15,0 4-5-15,4 2-1 0,-2 2-2 0,2 2 1 16,-1 5-3-16,0 0-1 0,0 4-4 0,1 4 1 16,0 7-1-16,2-1 1 0,-4-1-4 0,2 6 0 0,0 4 2 15,0-1-4-15,1 1 2 0,-3-1-2 0,4 0-1 16,-5 5-1-16,0-2 1 0,2 2-1 0,-3-7-1 0,0 5 0 16,2-2-1-16,-3-3 0 0,1 1 0 0,1-2-9 15,-2-2-13-15,2-1-13 0,-1 2-21 16,-1-6-77-16,1 1-59 0,-1-5-103 0,4-1 202 15,-4-5-186-15,3 2-88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14.0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0 8314 0 0,'-8'11'2417'0'0,"-29"39"2911"0"0,37-50-5285 0 0,0 0 0 0 0,0 0 0 0 0,-1 0 0 0 0,1 1 0 0 0,0-1 0 0 0,0 0-1 0 0,0 0 1 0 0,0 0 0 0 0,0 0 0 0 0,0 0 0 0 0,0 1 0 0 0,0-1-1 0 0,-1 0 1 0 0,1 0 0 0 0,0 0 0 0 0,0 1 0 0 0,0-1 0 0 0,0 0 0 0 0,0 0-1 0 0,0 0 1 0 0,0 0 0 0 0,0 1 0 0 0,0-1 0 0 0,0 0 0 0 0,0 0-1 0 0,0 0 1 0 0,0 1 0 0 0,0-1 0 0 0,0 0 0 0 0,1 0 0 0 0,-1 0 0 0 0,0 0-1 0 0,0 1 1 0 0,0-1 0 0 0,0 0 0 0 0,0 0 0 0 0,0 0 0 0 0,0 0-1 0 0,0 0 1 0 0,1 1 0 0 0,-1-1 0 0 0,0 0 0 0 0,0 0 0 0 0,0 0 0 0 0,1 0-1 0 0,10-1 780 0 0,11-7-282 0 0,-4-1-552 0 0,0 0 0 0 0,1 2 0 0 0,0 0 0 0 0,1 2 0 0 0,-1 0 0 0 0,1 1 0 0 0,23-2 0 0 0,4 2-2622 0 0,92 6 0 0 0,-98 0 977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14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39 204 5817 0 0,'-5'-1'952'0'0,"4"1"-651"0"0,-1 0 1 0 0,1 0-1 0 0,0-1 1 0 0,-1 1-1 0 0,1 0 1 0 0,0-1-1 0 0,-1 1 1 0 0,1-1-1 0 0,0 1 1 0 0,0-1-1 0 0,-1 0 1 0 0,1 1-1 0 0,0-1 1 0 0,0 0-1 0 0,0 0 1 0 0,0 0-1 0 0,0 0 0 0 0,0 0 1 0 0,0 0-1 0 0,0 0 1 0 0,0 0-1 0 0,-1-2 1 0 0,2 2-256 0 0,0 1 0 0 0,0 0 0 0 0,0 0 0 0 0,0-1 1 0 0,0 1-1 0 0,0 0 0 0 0,0-1 0 0 0,0 1 0 0 0,0 0 0 0 0,1 0 0 0 0,-1-1 0 0 0,0 1 1 0 0,0 0-1 0 0,0-1 0 0 0,0 1 0 0 0,0 0 0 0 0,0 0 0 0 0,1-1 0 0 0,-1 1 0 0 0,0 0 1 0 0,0 0-1 0 0,0 0 0 0 0,1-1 0 0 0,-1 1 0 0 0,0 0 0 0 0,0 0 0 0 0,1 0 1 0 0,-1 0-1 0 0,0-1 0 0 0,0 1 0 0 0,1 0 0 0 0,-1 0 0 0 0,0 0 0 0 0,0 0 0 0 0,1 0 1 0 0,-1 0-1 0 0,0 0 0 0 0,1 0 0 0 0,-1 0 0 0 0,0 0 0 0 0,1 0 0 0 0,-1 0 0 0 0,0 0 1 0 0,0 0-1 0 0,1 0 0 0 0,-1 0 0 0 0,0 0 0 0 0,1 0 0 0 0,-1 0 0 0 0,0 0 0 0 0,0 1 1 0 0,1-1-1 0 0,0 0-13 0 0,0 0 1 0 0,0 1-1 0 0,0-1 1 0 0,0 0-1 0 0,1 1 1 0 0,-1-1-1 0 0,0 1 1 0 0,0-1-1 0 0,0 1 1 0 0,0-1-1 0 0,0 1 1 0 0,-1 0-1 0 0,3 1 1 0 0,1 8 42 0 0,-1 0 0 0 0,0 0-1 0 0,-1 0 1 0 0,0 0 0 0 0,0 0 0 0 0,0 11 0 0 0,1 10-30 0 0,-1 0 1 0 0,-1 0 0 0 0,-4 36-1 0 0,-27 178 124 0 0,28-200-130 0 0,2-31 3 0 0,-1-1-1 0 0,-4 21 1 0 0,1-25 42 0 0,-1-17-22 0 0,1-13-9 0 0,1-32-1 0 0,3 0 0 0 0,9-65-1 0 0,-5 72-40 0 0,0 3-8 0 0,2 0-1 0 0,2 0 1 0 0,17-51 0 0 0,-15 65 3 0 0,1 0 1 0 0,1 1 0 0 0,1 0 0 0 0,2 1-1 0 0,25-34 1 0 0,-36 55 23 0 0,1 0-1 0 0,0 1 1 0 0,0-1-1 0 0,0 1 1 0 0,1 1-1 0 0,0-1 1 0 0,0 1 0 0 0,0 0-1 0 0,1 0 1 0 0,9-4-1 0 0,-13 7-4 0 0,0 0 0 0 0,0 0 0 0 0,0 0-1 0 0,1 0 1 0 0,-1 0 0 0 0,0 1 0 0 0,1-1 0 0 0,-1 1 0 0 0,0 0-1 0 0,1 0 1 0 0,-1 0 0 0 0,1 1 0 0 0,-1-1 0 0 0,0 1 0 0 0,0 0-1 0 0,1 0 1 0 0,-1 0 0 0 0,0 0 0 0 0,0 0 0 0 0,0 1-1 0 0,0-1 1 0 0,0 1 0 0 0,0 0 0 0 0,3 3 0 0 0,6 7 108 0 0,0 1 0 0 0,-1 0-1 0 0,0 1 1 0 0,-1 0 0 0 0,0 1 0 0 0,-1 0 0 0 0,-1 1 0 0 0,12 31 0 0 0,-5-2 57 0 0,-2 0 0 0 0,9 51 1 0 0,-8-8-214 0 0,-4 1 0 0 0,-1 117 0 0 0,-11-259-2342 0 0,2 15 1476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15.05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123 254 3993 0 0,'20'-54'6337'0'0,"-14"38"-4894"0"0,0 1 1 0 0,-1-1-1 0 0,-1 0 0 0 0,3-19 0 0 0,-5 19-673 0 0,0 9-531 0 0,-1 1-1 0 0,0-1 0 0 0,-1 0 1 0 0,0 0-1 0 0,0 1 1 0 0,0-1-1 0 0,-1 0 0 0 0,-2-12 1 0 0,3 18-234 0 0,-1 1 0 0 0,1-1 0 0 0,0 0 0 0 0,0 1 1 0 0,-1-1-1 0 0,1 0 0 0 0,0 1 0 0 0,-1-1 0 0 0,1 1 1 0 0,-1-1-1 0 0,1 0 0 0 0,-1 1 0 0 0,1-1 0 0 0,-1 1 1 0 0,1 0-1 0 0,-1-1 0 0 0,1 1 0 0 0,-1-1 0 0 0,0 1 1 0 0,1 0-1 0 0,-1-1 0 0 0,1 1 0 0 0,-1 0 0 0 0,0 0 1 0 0,1 0-1 0 0,-2-1 0 0 0,1 2 7 0 0,0-1 0 0 0,0 0 0 0 0,0 0 1 0 0,0 1-1 0 0,0-1 0 0 0,0 1 0 0 0,0-1 0 0 0,0 1 0 0 0,0-1 1 0 0,0 1-1 0 0,0 0 0 0 0,0-1 0 0 0,0 1 0 0 0,1 0 0 0 0,-2 0 1 0 0,-4 7 59 0 0,1-1 0 0 0,-1 0 0 0 0,-5 11 1 0 0,9-13-66 0 0,-10 18-13 0 0,0 1 1 0 0,2 0 0 0 0,0 1 0 0 0,-10 46 0 0 0,-11 108-27 0 0,20-79 12 0 0,4 0-1 0 0,8 135 1 0 0,1-196-8 0 0,0-1 1 0 0,3 0 0 0 0,1 0-1 0 0,2-1 1 0 0,18 55 0 0 0,-23-86-67 0 0,-1 0 1 0 0,1-1-1 0 0,0 1 0 0 0,1 0 1 0 0,0-1-1 0 0,-1 0 0 0 0,2 0 1 0 0,4 6-1 0 0,-7-9-41 0 0,1 0 0 0 0,-1 0 0 0 0,0-1 1 0 0,1 1-1 0 0,0 0 0 0 0,-1-1 0 0 0,1 0 0 0 0,0 0 0 0 0,0 1 0 0 0,0-2 0 0 0,-1 1 0 0 0,1 0 1 0 0,0 0-1 0 0,0-1 0 0 0,0 0 0 0 0,0 0 0 0 0,0 1 0 0 0,0-2 0 0 0,0 1 0 0 0,6-1 0 0 0,16-10-1121 0 0,-1-3-555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15.5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64 161 6393 0 0,'0'-4'766'0'0,"1"1"-1"0"0,0-1 0 0 0,1 1 0 0 0,-1-1 1 0 0,1 1-1 0 0,-1-1 0 0 0,1 1 0 0 0,0 0 1 0 0,0 0-1 0 0,3-3 0 0 0,-4 33 2180 0 0,-25 96-1805 0 0,15-85-1043 0 0,-25 153 137 0 0,26-170-148 0 0,2-15 2 0 0,4-16-13 0 0,3-20-49 0 0,1 0-1 0 0,2 1 0 0 0,1-1 1 0 0,1 1-1 0 0,2-1 0 0 0,1 2 1 0 0,1-1-1 0 0,23-44 0 0 0,-18 41 10 0 0,-2 5 78 0 0,1 0 0 0 0,1 1-1 0 0,27-36 1 0 0,-39 59-85 0 0,-1 0 0 0 0,0 0 0 0 0,1 1 0 0 0,-1-1 0 0 0,1 1 0 0 0,0 0 0 0 0,0 0 0 0 0,0 0 0 0 0,0 0 0 0 0,0 1 1 0 0,0-1-1 0 0,0 1 0 0 0,1-1 0 0 0,-1 1 0 0 0,1 0 0 0 0,-1 1 0 0 0,0-1 0 0 0,1 0 0 0 0,0 1 0 0 0,4 0 0 0 0,-4 1-5 0 0,-1-1-1 0 0,0 1 0 0 0,1 0 1 0 0,-1 0-1 0 0,0 1 0 0 0,0-1 1 0 0,0 1-1 0 0,1-1 0 0 0,-2 1 1 0 0,1 0-1 0 0,0 0 0 0 0,0 1 1 0 0,-1-1-1 0 0,1 0 1 0 0,-1 1-1 0 0,1 0 0 0 0,-1-1 1 0 0,0 1-1 0 0,0 0 0 0 0,2 5 1 0 0,3 6 32 0 0,0 0 1 0 0,-2 1-1 0 0,1 0 1 0 0,-2 0 0 0 0,0 1-1 0 0,-1-1 1 0 0,2 23 0 0 0,-1 115-1455 0 0,-4-102-966 0 0,0-49 2168 0 0,-1-2 153 0 0,1 1 1 0 0,0-1-1 0 0,0 0 1 0 0,0 1-1 0 0,0-1 1 0 0,0 0-1 0 0,0 1 1 0 0,0-1 0 0 0,0 0-1 0 0,0 0 1 0 0,0 1-1 0 0,0-1 1 0 0,0 0-1 0 0,0 1 1 0 0,0-1-1 0 0,0 0 1 0 0,0 1 0 0 0,0-1-1 0 0,0 0 1 0 0,0 1-1 0 0,0-1 1 0 0,1 0-1 0 0,-1 0 1 0 0,0 1 0 0 0,0-1-1 0 0,0 0 1 0 0,0 0-1 0 0,1 1 1 0 0,-1-1-1 0 0,0 0 1 0 0,0 0-1 0 0,1 0 1 0 0,-1 1 0 0 0,0-1-1 0 0,0 0 1 0 0,1 0-1 0 0,-1 0 1 0 0,0 0-1 0 0,1 0 1 0 0,-1 1-1 0 0,0-1 1 0 0,1 0 0 0 0,-1 0-1 0 0,0 0 1 0 0,0 0-1 0 0,1 0 1 0 0,-1 0-1 0 0,7-3-1992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15.8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1 114 7978 0 0,'14'-5'8182'0'0,"12"0"-4882"0"0,9-1-2529 0 0,2-6-402 0 0,242-67-1630 0 0,-268 77 685 0 0,0 0 0 0 0,0 1-1 0 0,0 0 1 0 0,19 1 0 0 0,-5 1-783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16.2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 15 6921 0 0,'10'-7'2300'0'0,"1"0"3572"0"0,-11 7-5757 0 0,0 1-1 0 0,1-1 1 0 0,-1 1-1 0 0,0-1 1 0 0,0 1-1 0 0,1-1 1 0 0,-1 1-1 0 0,0-1 0 0 0,0 1 1 0 0,0-1-1 0 0,0 1 1 0 0,0 0-1 0 0,0-1 1 0 0,0 1-1 0 0,0-1 1 0 0,0 1-1 0 0,0-1 1 0 0,0 1-1 0 0,0-1 1 0 0,0 1-1 0 0,0 0 1 0 0,0-1-1 0 0,-1 1 0 0 0,1-1 1 0 0,0 1-1 0 0,-1 0 1 0 0,-7 47 1025 0 0,-5 84 1 0 0,10 52-3435 0 0,3-151 1064 0 0,3 22-1143 0 0,1-31 256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16.6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149 73 4769 0 0,'-1'-3'564'0'0,"1"0"1"0"0,-1 0-1 0 0,0 0 0 0 0,1 0 1 0 0,0 0-1 0 0,0-1 0 0 0,0 1 1 0 0,0 0-1 0 0,0 0 1 0 0,0 0-1 0 0,1 0 0 0 0,0 0 1 0 0,0 0-1 0 0,2-5 0 0 0,-2 6-352 0 0,0 0-1 0 0,0 1 0 0 0,1-1 1 0 0,-1 1-1 0 0,1-1 0 0 0,-1 1 1 0 0,1 0-1 0 0,-1 0 0 0 0,1 0 1 0 0,0-1-1 0 0,0 2 0 0 0,-1-1 1 0 0,1 0-1 0 0,0 0 0 0 0,0 1 1 0 0,0-1-1 0 0,0 1 0 0 0,0-1 1 0 0,0 1-1 0 0,0 0 1 0 0,0 0-1 0 0,0 0 0 0 0,3 0 1 0 0,2 0 60 0 0,-1 1 1 0 0,1 0 0 0 0,0 0 0 0 0,-1 1-1 0 0,1 0 1 0 0,-1 0 0 0 0,0 0 0 0 0,1 1 0 0 0,5 3-1 0 0,9 6 286 0 0,22 17-1 0 0,-24-15-317 0 0,-2 0-154 0 0,0 1-1 0 0,-1 1 1 0 0,-1 0 0 0 0,-1 1-1 0 0,0 0 1 0 0,12 22 0 0 0,-12-17-61 0 0,-1 2 0 0 0,-1 0 0 0 0,-1 0 0 0 0,-1 1 0 0 0,-1 0 0 0 0,10 52 0 0 0,-9-19 26 0 0,-3 0 0 0 0,0 66 0 0 0,-7-86-16 0 0,-2 0 0 0 0,-2 0 0 0 0,-1-1 0 0 0,-14 54 0 0 0,9-55 15 0 0,-2-1-1 0 0,-22 47 0 0 0,23-61-54 0 0,-1 0 0 0 0,-1 0 0 0 0,0-1 0 0 0,-2-1 0 0 0,0-1 0 0 0,-31 30 1 0 0,34-37-228 0 0,-1-1 1 0 0,0 0 0 0 0,0-1 0 0 0,-1 0-1 0 0,0-1 1 0 0,-1-1 0 0 0,1 0 0 0 0,-2-1-1 0 0,1-1 1 0 0,-29 7 0 0 0,32-10-361 0 0,0 0 0 0 0,0-1 0 0 0,0 0 1 0 0,0-1-1 0 0,0-1 0 0 0,0 0 0 0 0,0 0 0 0 0,0-1 1 0 0,0-1-1 0 0,0 0 0 0 0,-12-4 0 0 0,-7-8-2078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17.00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34 92 6857 0 0,'-13'8'3249'0'0,"11"-7"-2884"0"0,0 1 0 0 0,0-1 0 0 0,0 0 0 0 0,0 1 0 0 0,0-1 0 0 0,1 1-1 0 0,-1-1 1 0 0,0 1 0 0 0,-1 2 0 0 0,3-4-318 0 0,0 1-1 0 0,0-1 0 0 0,0 0 1 0 0,0 1-1 0 0,0-1 0 0 0,-1 0 1 0 0,1 1-1 0 0,0-1 0 0 0,0 1 1 0 0,0-1-1 0 0,0 0 0 0 0,0 1 1 0 0,0-1-1 0 0,1 0 0 0 0,-1 1 1 0 0,0-1-1 0 0,0 0 0 0 0,0 1 1 0 0,0-1-1 0 0,0 0 0 0 0,0 1 1 0 0,1-1-1 0 0,-1 0 0 0 0,0 1 1 0 0,0-1-1 0 0,16 10 1041 0 0,-5-5-706 0 0,1-1 0 0 0,-1-1 0 0 0,1 0 0 0 0,0-1-1 0 0,20 2 1 0 0,63-2 602 0 0,-84-3-885 0 0,548-44 1251 0 0,-325 20-1060 0 0,18-1-52 0 0,375-27-8 0 0,-553 50-220 0 0,236-2 26 0 0,669 79 161 0 0,-947-71-221 0 0,246 14-1063 0 0,-261-18 682 0 0,-15 2 311 0 0,1-1 0 0 0,0 0 0 0 0,0 0 0 0 0,0 0 0 0 0,-1 0-1 0 0,1-1 1 0 0,0 1 0 0 0,0-1 0 0 0,-1 0 0 0 0,1 0 0 0 0,0 0 0 0 0,-1 0 0 0 0,1 0 0 0 0,2-2 0 0 0,-5 3 81 0 0,0 0 0 0 0,1 0 0 0 0,-1 0 0 0 0,0 0 0 0 0,0 0 0 0 0,0 0 0 0 0,0 0 0 0 0,0-1 0 0 0,0 1 0 0 0,0 0 0 0 0,0 0 0 0 0,0 0 0 0 0,0 0 0 0 0,1 0 0 0 0,-1 0 0 0 0,0 0 0 0 0,0 0 0 0 0,0-1 0 0 0,0 1 0 0 0,0 0 0 0 0,0 0 0 0 0,0 0 0 0 0,0 0 0 0 0,0 0 0 0 0,0 0 0 0 0,0 0 0 0 0,0-1 0 0 0,0 1 0 0 0,0 0 0 0 0,0 0-1 0 0,0 0 1 0 0,0 0 0 0 0,0 0 0 0 0,0 0 0 0 0,0 0 0 0 0,-1-1 0 0 0,1 1 0 0 0,0 0 0 0 0,0 0 0 0 0,0 0 0 0 0,0 0 0 0 0,0 0 0 0 0,0 0 0 0 0,0 0 0 0 0,0 0 0 0 0,0 0 0 0 0,0-1 0 0 0,-1 1 0 0 0,-11-3-803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17.59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51 7842 0 0,'-1'0'267'0'0,"0"0"0"0"0,0 0 0 0 0,0 0 0 0 0,-1 0 0 0 0,1 0 1 0 0,0-1-1 0 0,0 1 0 0 0,0 0 0 0 0,0-1 0 0 0,0 1 0 0 0,-1-1 1 0 0,1 1-1 0 0,0-1 0 0 0,0 1 0 0 0,0-1 0 0 0,0 0 0 0 0,1 1 1 0 0,-1-1-1 0 0,0 0 0 0 0,-1-2 0 0 0,2 2-171 0 0,0 0-1 0 0,0 0 1 0 0,0 0 0 0 0,0 0 0 0 0,1 1-1 0 0,-1-1 1 0 0,0 0 0 0 0,1 0 0 0 0,-1 0-1 0 0,1 0 1 0 0,-1 0 0 0 0,1 0-1 0 0,-1 1 1 0 0,1-1 0 0 0,-1 0 0 0 0,1 1-1 0 0,0-1 1 0 0,-1 0 0 0 0,1 1-1 0 0,0-1 1 0 0,0 0 0 0 0,0 1 0 0 0,0 0-1 0 0,-1-1 1 0 0,3 0 0 0 0,3-2 93 0 0,1 0 1 0 0,0 0-1 0 0,-1 1 0 0 0,1 0 1 0 0,0 0-1 0 0,0 0 0 0 0,0 1 1 0 0,0 0-1 0 0,0 0 1 0 0,10 1-1 0 0,2 1-81 0 0,-1 0-1 0 0,34 7 1 0 0,-25-1-85 0 0,0 2 1 0 0,0 0-1 0 0,-1 2 1 0 0,0 0-1 0 0,-1 2 1 0 0,0 1 0 0 0,-1 1-1 0 0,-1 1 1 0 0,0 1-1 0 0,-1 1 1 0 0,29 32-1 0 0,-40-37-2 0 0,0 0-1 0 0,-1 2 1 0 0,0-1-1 0 0,-1 1 1 0 0,-1 0-1 0 0,-1 1 1 0 0,0 0-1 0 0,-1 0 0 0 0,0 1 1 0 0,-1 0-1 0 0,4 33 1 0 0,-6-24 23 0 0,-1 0 0 0 0,-1 0 0 0 0,-2 0 0 0 0,0 0 1 0 0,-2 0-1 0 0,-1 0 0 0 0,-9 32 0 0 0,6-32 59 0 0,-2 0 1 0 0,0-1-1 0 0,-2 0 0 0 0,0-1 0 0 0,-2-1 0 0 0,0 0 1 0 0,-2 0-1 0 0,-1-1 0 0 0,-29 31 0 0 0,38-46-21 0 0,0 0 0 0 0,-1-1-1 0 0,0 0 1 0 0,0-1 0 0 0,0 0-1 0 0,-1 0 1 0 0,0 0-1 0 0,-9 3 1 0 0,12-6-38 0 0,1 0 0 0 0,-1-1 1 0 0,0 1-1 0 0,1-1 0 0 0,-1 0 0 0 0,0-1 0 0 0,0 1 1 0 0,0-1-1 0 0,1 0 0 0 0,-1 0 0 0 0,0-1 0 0 0,0 0 1 0 0,0 0-1 0 0,-9-3 0 0 0,8 1-33 0 0,-1 0 0 0 0,0-1 0 0 0,1 0 0 0 0,0 0 0 0 0,0-1 0 0 0,0 0 0 0 0,1 0 0 0 0,0-1 0 0 0,0 1 0 0 0,0-1 1 0 0,0-1-1 0 0,1 1 0 0 0,0-1 0 0 0,0 0 0 0 0,1 0 0 0 0,0 0 0 0 0,0 0 0 0 0,1-1 0 0 0,0 0 0 0 0,0 0 0 0 0,1 0 0 0 0,0 0 0 0 0,0 0 0 0 0,1 0 0 0 0,0 0 0 0 0,0-1 0 0 0,1-8 0 0 0,2 3 18 0 0,0 0 1 0 0,1 1-1 0 0,0-1 0 0 0,1 1 0 0 0,0 0 0 0 0,1 0 0 0 0,1 0 0 0 0,0 0 1 0 0,1 1-1 0 0,0 0 0 0 0,0 1 0 0 0,2-1 0 0 0,-1 2 0 0 0,1-1 0 0 0,1 1 0 0 0,0 0 1 0 0,1 1-1 0 0,-1 0 0 0 0,2 1 0 0 0,-1 0 0 0 0,1 1 0 0 0,0 0 0 0 0,1 1 1 0 0,-1 1-1 0 0,1-1 0 0 0,1 2 0 0 0,-1 0 0 0 0,0 1 0 0 0,1 0 0 0 0,0 1 0 0 0,20-1 1 0 0,-14 4-6 0 0,0 0 0 0 0,0 1 0 0 0,0 1 1 0 0,-1 1-1 0 0,0 1 0 0 0,1 0 0 0 0,-2 2 1 0 0,1 0-1 0 0,-1 1 0 0 0,0 1 0 0 0,-1 0 1 0 0,0 2-1 0 0,0 0 0 0 0,-1 1 0 0 0,27 26 1 0 0,94 107-2414 0 0,-134-142 2227 0 0,0 0-1 0 0,0-1 0 0 0,0 1 1 0 0,0-1-1 0 0,1 1 1 0 0,-1-1-1 0 0,1 0 1 0 0,6 3-1 0 0,7 4-1029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18.50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24 81 4169 0 0,'-1'0'396'0'0,"0"0"0"0"0,0-1 1 0 0,0 1-1 0 0,0 0 0 0 0,0-1 1 0 0,0 1-1 0 0,0-1 0 0 0,0 1 0 0 0,0-1 1 0 0,0 1-1 0 0,0-1 0 0 0,0 0 0 0 0,0 1 1 0 0,1-1-1 0 0,-1 0 0 0 0,0 0 1 0 0,1 1-1 0 0,-1-1 0 0 0,0-1 0 0 0,0 1-224 0 0,0-1-1 0 0,1 1 1 0 0,-1 0-1 0 0,1 0 0 0 0,-1 0 1 0 0,1-1-1 0 0,0 1 1 0 0,-1 0-1 0 0,1-1 0 0 0,0 1 1 0 0,0 0-1 0 0,0-1 1 0 0,0 1-1 0 0,0 0 0 0 0,0-1 1 0 0,0 1-1 0 0,0 0 1 0 0,1 0-1 0 0,-1-1 0 0 0,0 1 1 0 0,1 0-1 0 0,-1 0 0 0 0,1-1 1 0 0,-1 1-1 0 0,1 0 1 0 0,0 0-1 0 0,0 0 0 0 0,-1 0 1 0 0,1 0-1 0 0,0 0 1 0 0,0 0-1 0 0,0 0 0 0 0,0 0 1 0 0,2-1-1 0 0,2-1 4 0 0,0 0 0 0 0,0 0 0 0 0,1 0-1 0 0,-1 1 1 0 0,1-1 0 0 0,0 1 0 0 0,0 1 0 0 0,-1-1 0 0 0,1 1-1 0 0,0 0 1 0 0,1 0 0 0 0,-1 1 0 0 0,0 0 0 0 0,6 0 0 0 0,15 2-81 0 0,52 11 1 0 0,-22-3 66 0 0,-44-8-185 0 0,1 0-270 0 0,-1-1 0 0 0,27 0 0 0 0,-36-2-184 0 0,0 1 0 0 0,1-1-1 0 0,-1 0 1 0 0,0 0 0 0 0,0-1 0 0 0,0 1-1 0 0,8-4 1 0 0,-8 1-598 0 0,-1-1-147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20" units="cm"/>
          <inkml:channel name="Y" type="integer" max="1728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2-02T16:58:20.0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13249 8275 1066 0,'-6'2'486'0,"-4"-1"-317"15,1 5-110-15,1-1 1 0,4 1-5 16,-1 1-3-16,2 4-2 0,-1 0-10 0,-2 0-7 16,3 2-17-16,2 8-6 0,-2-4-2 0,2 4-3 15,1 1-2-15,-3 4-3 0,3 1 2 0,1 3 1 16,-1 1-1-16,0 1 2 0,1 0 2 0,4 2-2 15,-5-3 2-15,3-2 3 0,-2 5-2 0,-1-11 0 16,1 2 1-16,-2-5 1 0,-2-4-1 0,-4-6-2 16,3 2-2-16,-3-5-4 0,-1-5-10 0,2-2-15 15,-3 0-17-15,2-3-23 0,4-1-31 0,-1-10-128 16,-3 1 166-16,4 2-111 0,-1-5-49 0</inkml:trace>
  <inkml:trace contextRef="#ctx0" brushRef="#br0" timeOffset="322.4">12884 8461 705 0,'-3'7'348'16,"3"-6"-199"-16,0 1-78 0,0-2 14 0,3-1 5 15,0-2-3-15,1-1 4 0,3-1-1 0,2-4-20 16,-1 0-5-16,3-3-6 0,1-2-2 0,5-5 0 15,1 2 2-15,1-2-2 0,1 1-2 0,2-1-4 16,1-1-5-16,4 7-5 0,-3-2-5 0,1 6-13 16,0-3-5-16,0 6-5 0,-1 1-3 0,-2 1-5 15,-1 3 1-15,0-1-1 0,-3 1-1 0,-2 1 0 0,-5 0 0 16,3-1 3-16,-3-1-2 0,-1 2 1 0,-5 0-3 16,0-1-1-16,-1 0-11 0,-1-1-13 0,1 1-18 15,-4-1-24-15,0-3-140 0,-2 1 160 0,0-2-97 16,1 3-69-16</inkml:trace>
  <inkml:trace contextRef="#ctx0" brushRef="#br0" timeOffset="1477.66">13540 8554 302 0,'-3'-2'244'0,"3"0"-34"16,0 0-87-16,0 0 76 0,3 0-50 0,-1 1 8 16,-2 0-8-16,3 0-11 0,0-1-9 0,-3-1-25 15,3 3-9-15,-4-2-7 0,1 1-7 0,-2 1-19 16,2 0-10-16,0 1-6 0,-2 2-6 0,3 5-11 15,-1-5-4-15,-1 6-7 0,-1-1 0 0,3 5-8 16,0 0 0-16,-1 7-3 0,-4-3 2 0,3 1-1 16,0 6 0-16,3 2 2 0,-2-1 0 0,-2-3 2 15,3-1-1-15,-2 6 1 0,1 0 0 0,0-5 1 0,-4-1 0 16,3-3 0-16,0 3 1 0,-5-6-1 16,2 4 0-16,3-6-1 0,1-3-3 0,0 2-2 15,-3-3-1-15,2-1-2 0,0-6-4 0,3 6-2 16,0-6 2-16,-1-1-6 0,2 0-6 0,-1-2-9 15,4-4-13-15,-4 0-16 0,3 0-64 0,-1-2-43 16,0-4-71-16,0 2 154 0,0-2-145 0,-2 1-66 16</inkml:trace>
  <inkml:trace contextRef="#ctx0" brushRef="#br0" timeOffset="2123.06">13913 8451 974 0,'0'4'453'0,"-1"-3"-248"15,-1 1-112-15,-1 0 37 0,2-2-15 0,-1 0-26 16,1 1-11-16,-2-1-11 0,0 1-11 0,1 0-25 0,-1-1-5 16,0 0-3-16,-1 0-5 0,0 0-5 0,1 0-2 15,-3 0-2-15,-1 0 1 0,0 3 0 0,-1-1-2 16,3 4-1-16,-4 0-3 0,-1-1 1 15,1 3 0-15,-1 2-3 0,0 0 1 0,1 0-1 16,-2 0 2-16,1 0-1 0,3 1 1 0,-2 1-1 16,3 1-2-16,-1-4 2 0,2 2-2 0,1 2 0 15,3-1-3-15,-2-2 2 0,3-2-4 0,0 0 1 16,2-5 0-16,0 4-2 0,0-4 1 0,2-2 1 0,2-1-1 16,-1 0 1-16,1 0 2 0,2-1 1 0,0-1 1 0,3-2 5 15,0 0-1-15,1 0 2 0,-1 0 2 16,1 0 6-16,1-1-1 0,-1 0 0 0,0 3-1 15,0 2-1-15,0-1 1 0,1 1 1 0,-2 2 0 16,1 4-2-16,-2 3 0 0,-2 0 0 0,1 1 0 16,-2 3 5-16,1 2-3 0,-8 1-1 0,2 1 1 15,-3-1 1-15,1 2 3 0,-5-2 1 0,2 0 4 16,-4-1 7-16,2 0 4 0,2-1 0 0,-3 0 4 16,3-3-2-16,-3-2 0 0,0 0 1 0,-2 1-1 15,3-2-9-15,-2-4-1 0,0 1 0 0,-2-2-1 16,2-1-2-16,-1 1 0 0,1-3-6 0,1 2-1 15,-3-2-1-15,1 3-2 0,1-1-3 0,1-1-3 16,-1-1-2-16,2 1-2 0,-1 0 0 0,4 0-1 16,-2-1-3-16,3 0-4 0,-2 0-7 0,3 0-49 15,0-1-30-15,3-1-46 0,-2-1-68 0,2-5 141 16,1 0-110-16,2-4-43 0</inkml:trace>
  <inkml:trace contextRef="#ctx0" brushRef="#br0" timeOffset="3389.58">14515 7826 603 0,'-6'-1'260'0,"1"0"-129"16,-1 1-61-16,2 0 20 0,1 2-13 0,-2-1 8 16,2 4-5-16,2-2-9 0,-5-1-15 0,0 1-14 15,2 3-5-15,-3-3-4 0,0 2-1 0,-1 2 1 16,-5-2 0-16,5 3 0 0,-2 3 0 0,2 2-3 15,-2-2-2-15,-1 4-4 0,1 2-1 0,0 2-5 16,1 0-3-16,-2-1-3 0,2 2-1 0,0 1-5 16,0 0 0-16,3 6 0 0,-2-2 0 0,1-6-2 0,2 6-1 15,2 6 3-15,-2-3 2 0,4 0-1 0,1-2 3 16,0 0 2-16,0 6 2 0,5-2 2 0,-1 3 2 16,3-7 0-16,3 3 8 0,-2 0 4 0,6-2 2 15,-2-7 1-15,5 1 3 0,0 1 3 0,3-6 0 16,-2-3 0-16,1 2-3 0,0-3-4 15,2 1 0-15,-3 2-4 0,-4-2 0 0,2-1-3 0,-6 1-3 16,2 0 1-16,-2-1-3 0,-1 0 0 0,0-1-3 16,-2-1 0-16,-2-1-7 0,1 0-1 0,-2 0 0 15,-1-3-4-15,-2 0-1 0,4-3-3 0,-3 1-24 16,0-1-23-16,-1-2-30 0,2 0-35 0,-1 0-53 0,2-1 112 16,1-1-89-16,-2-1-30 0</inkml:trace>
  <inkml:trace contextRef="#ctx0" brushRef="#br0" timeOffset="3986.6">14660 8307 451 0,'-4'1'258'0,"2"1"-137"0,-1-2-50 0,3 2 5 16,-2-1-11-16,-2 5-4 0,-1 1 84 0,4-1-72 16,-1 3-4-16,2 1-3 0,1 3-12 0,-1-2-25 0,4 1-9 0,-1 2-5 15,0 0-6-15,2 0-8 0,-1-2 2 16,-1-1-2-16,2 0 4 0,-1-2 2 0,-1 2 6 15,1-5 4-15,-3-1 15 0,0 1 5 0,-1-2 3 0,0-3 4 16,-1 0 6-16,-1 0 0 0,-1-1-1 16,2 0-2-16,-1-3-12 0,0 0-1 0,0-4-5 15,1 3-3-15,-1-4-7 0,1 0-2 0,0-3-3 16,0 3-4-16,0-5-2 0,1 1-1 0,0-2-1 16,0 0 0-16,0 0 2 0,2 1-1 0,0-3 4 15,1-3 2-15,0 3 0 0,-1 0 3 0,2 3 1 0,0-4 9 16,3-3 1-16,-2 2 4 0,3 0-1 0,2-2 5 15,1 5 2-15,0-5-1 0,0-1 0 0,1 2-5 16,1 4-3-16,-2-1-5 0,0 5-4 0,0 6-6 16,-1-5-2-16,1 9-2 0,0 1-1 0,-1 5-5 15,0 0 1-15,2 11 0 0,-2-3-1 0,1 5 2 16,1 1-3-16,1 7 0 0,2-2 0 0,-1 5-1 16,0 1 1-16,1-1 0 0,-5 1-1 0,1-3 1 15,-8-5-1-15,2 3 2 0,1 1-1 0,-4-8 1 16,-2-1 0-16,-1-2 0 0,4 1 0 15,-1-5 0-15,-1 1 0 0,-1-5-3 0,1-2-34 0,3 3-24 16,-2-5-32-16,-2-3-44 0,0-2 94 16,0-1-76-16,0-5-31 0</inkml:trace>
  <inkml:trace contextRef="#ctx0" brushRef="#br0" timeOffset="4571.66">15042 7709 743 0,'-5'4'369'15,"-1"-2"-176"-15,1 1-94 0,0-2 44 0,5 4-9 16,-5-3-5-16,5 2-11 0,1 0-11 0,-2-3-28 15,4 2-5-15,-3 0-3 0,3 1-5 0,1-1-17 16,-4-1-3-16,5 1-1 0,-2-2 0 0,4 3-5 16,-2-2-4-16,5-1-9 0,3 2-5 0,-1 3-3 15,3-3-4-15,-2 1-4 0,2 4-4 16,4 0-1-16,-2 3-2 0,0 2 0 0,2 4-4 16,-2-4 2-16,0 8-1 0,3 2 1 0,0 3-1 15,1-1 0-15,0 6 0 0,1-1-1 0,-3 5 3 16,0 0-1-16,-3 6 1 0,3-3-1 0,-4 0 0 15,-3 5 3-15,-5-6-2 0,-2 3 3 0,2-5-1 0,-9-4-1 0,2 7 1 16,-4-2 1-16,-4-5 0 0,1 1-1 0,1-1 1 16,-5 2-2-16,1-3 1 0,1 2 2 0,1-6-1 15,-2-1 5-15,1 0-2 0,-1-4 2 16,-2-3-1-16,8 0 1 0,-4-1 0 0,0-6-2 0,-1-3-1 16,1-3-5-16,2 3 0 0,3-10-4 15,1 1-7-15,-3-4-37 0,1 0-24 0,4-5-36 16,0 1-48-16,1-2 105 0,0-3-82 0,0 4-31 15</inkml:trace>
  <inkml:trace contextRef="#ctx0" brushRef="#br0" timeOffset="5224.71">15886 7994 863 0,'-6'6'400'0,"0"-1"-218"0,5 0-96 0,-1 1 38 16,-1-2 1-16,7-3-1 0,-8 3-1 0,10-2-19 16,-3 0-10-16,6-2-10 0,-6 0-10 0,1-1-23 15,1-2-10-15,4 0-2 0,3 1-4 0,-4-2-17 16,1 0-3-16,1 1-1 0,2-1-4 0,0-1-1 16,1 2-1-16,-4-2-3 0,2-1-2 0,2 3 0 15,-2-1 1-15,-1-1-2 0,0 2 0 0,0-2-1 16,0 3-1-16,-1-1-7 0,-2-1-25 0,0-2-15 15,0 1-16-15,0 1-22 0,-1-2-63 0,1 2-38 16,-4 2-60-16,-1 0 151 0,0-1-128 0,0 1-52 16</inkml:trace>
  <inkml:trace contextRef="#ctx0" brushRef="#br0" timeOffset="5491.96">15945 8312 1153 0,'-3'0'520'0,"7"0"-295"0,-1 0-124 0,5-1 34 15,2 1-10-15,-3-3-7 0,3 0-4 0,3 0-40 16,-3 0-17-16,6 1-17 0,-1-3-11 0,4 3-21 16,-5-1-11-16,5-3-18 0,-1 1-27 0,2-1-129 15,-2 0-140-15,0 5 244 0,0-3-172 0,-4 1-148 16</inkml:trace>
  <inkml:trace contextRef="#ctx0" brushRef="#br0" timeOffset="6308.06">17050 7599 1006 0,'-3'2'494'16,"1"-2"-295"-16,-2 0-111 0,2 0 11 0,-3-1 10 16,2 0 1-16,-2 1-5 0,2 0-10 0,-3-1-32 15,2 0-9-15,-2 0-10 0,2-1-7 0,-2-1-16 16,2 2-5-16,-3 0-3 0,0 1-2 0,-1 3-1 16,0-1-2-16,-3 2 0 0,-2 0-1 0,2 5 1 15,-2 1-1-15,2 2 0 0,-6-1 2 0,1 0-2 16,-3 5 3-16,8 2-3 0,-1 1-2 0,-2-3 1 15,10 5 0-15,-11-2 2 0,4 2-3 0,5-1-1 0,-6-1-2 16,4-1 1-16,3 6 0 0,1-2-1 16,-4-1 1-16,9-2-3 0,3 2 0 0,4 3 2 15,2-2-1-15,2 1 1 0,-1-4 1 0,4 2-3 16,1 1 0-16,1-1 2 0,3 0 2 0,-3-2-1 0,3-5 2 16,-3-1 3-16,6 1 5 0,-5-2 3 15,2-6-1-15,-1 3 3 0,0-7 5 0,2 2 0 16,0 0 1-16,-1-3-2 0,-2-1-1 0,5 0-2 0,0-8 4 15,2 2 0-15,-2 1-4 0,1-4 0 0,-3-2 0 0,4-1 2 16,-6-6 1-16,2 2 1 0,-5 3-3 0,1-7 2 16,-4-1 0-16,0 0-2 0,2-1 0 15,-4 0-2-15,0 1-3 0,-1-1-1 0,-3 1 0 16,0 0-4-16,-2-1-1 0,-1 2-1 0,-2 0-1 16,-2 0-2-16,1-1 3 0,-3 5-3 0,-3-6-1 15,0 3 1-15,0 0-1 0,-3-2 1 0,-2 3-1 16,-1 0-1-16,-1 0 0 0,-4 0-1 0,2 2 1 15,0 2-3-15,-2 3 1 0,-4 2 0 0,0-1 1 16,2 3 0-16,-2 4-2 0,-4 1 0 0,-2 0 0 16,-4 2 1-16,3 1 0 0,4 1 0 0,-4 5-2 15,0-4-1-15,4 5-1 0,3-1 2 0,0 0-2 16,2 1-3-16,2-2-4 0,-1 1-9 0,8-5-27 16,-2 3-24-16,7-4-27 0,-2-1-38 0,8-3-200 15,-2 2 250-15,13-12-155 0,0 3-93 0</inkml:trace>
  <inkml:trace contextRef="#ctx0" brushRef="#br0" timeOffset="7142.15">17969 7133 483 0,'-3'1'278'15,"2"-1"-104"-15,0 0-67 0,-2-2 84 0,1-1-66 16,0 0-16-16,0 1 8 0,-1-1-8 0,1-1-10 16,1 4-12-16,-2-2-22 0,1 1-6 0,-1 0-9 15,1 1-6-15,0 1-11 0,-1 1-4 0,0-1-3 16,-1 3-4-16,-1 0-8 0,2 2-4 15,0 2 0-15,-2 1-2 0,1 0-1 0,0 2-1 16,-2 2-1-16,0 0-1 0,0 4 2 0,-2 0 1 16,-1 1-2-16,0 1 3 0,1-2-3 0,1 1 0 0,-1 7 1 15,-1-2 1-15,3-2-3 0,0 2 0 0,1 2 2 0,-1 6-2 16,0 3 1-16,-2-1 2 0,1-3-3 0,3 8 3 16,-1-1 0-16,2 0 0 0,3 3-1 15,0-6 3-15,2 2 2 0,5-3-2 0,0-1 4 0,-1-1 1 16,3-1 0-16,-1-4 2 0,4-3 2 15,1 1 0-15,-3-1 1 0,5-3 4 0,1 0 0 16,2-5 3-16,-2 1 3 0,1 0 0 0,-2-2 1 16,2-2 0-16,-1 0 2 0,0 1-6 0,0-2 2 15,-3 0-5-15,1-5-1 0,1 1 2 0,0 1-3 16,-4-1-2-16,2-3-1 0,-4 2 0 0,5 0 0 16,-2 1-1-16,0 1-1 0,-8-2-6 0,2 0 2 15,3-1-1-15,-4 0-2 0,2 1 0 0,-4-1-4 16,0 0-2-16,3 0 1 0,-3-2 0 0,3 1-1 15,-5 1 1-15,2-3-2 0,-5 0 0 0,3 0 1 16,-2-1 0-16,0 1-1 0,2-1-1 0,-2-1-2 16,0 1-4-16,2-1-10 0,2 0-11 0,-4-1-54 15,0-3-34-15,3 3-50 0,-4-3-85 0,2 1 170 0,-1 0-131 16,-8-2-93-16</inkml:trace>
  <inkml:trace contextRef="#ctx0" brushRef="#br0" timeOffset="8843.29">763 6912 802 0,'-6'-3'391'0,"-1"1"-209"16,5-2-101-16,1 2 65 0,1-2-65 0,-1 2-2 15,1-3-2-15,3-1-17 0,0-3-12 0,4-2-14 16,0 1-4-16,2-3-9 0,2-1 3 0,2 1-3 16,-1-2-1-16,-2-3 0 0,5 7-5 0,-1-1 0 15,0 2-2-15,1 1-2 0,3 8-7 0,-2-1 0 16,2 4 1-16,2 9-4 0,1 8 4 0,0-4 0 16,4 24-2-16,-3-7 1 0,-2 9-1 0,2 2 2 15,-8 0-3-15,4 3 4 0,-2 1-5 0,-7-5 1 16,-1 3 1-16,-2 1 1 0,-1-11-1 0,-1 1 0 0,2 4 4 15,-5-3-1-15,-2-2 2 0,0-9-1 0,-2-1 1 16,0 3-2-16,-2-6 2 0,0 2 2 0,-3-9-4 16,-6 2 3-16,7 1-2 0,-5-5-1 0,-4-3 1 15,4-2-3-15,-6-3 0 0,1-1-4 0,0-2 1 16,1-6-3-16,1-1 0 0,-1-3-1 0,2-2-1 16,-2-3 0-16,2 0 0 0,3-5 0 0,0 5 0 15,1-4 1-15,-1 0 0 0,5-2-2 0,0 0 2 16,4 2 3-16,-1-3 4 0,3 4 3 0,0-3 0 15,2 3 3-15,2 6 2 0,0 0 6 16,3 0 0-16,-1 4-1 0,1 0-1 0,1 0-2 0,3 3 3 16,3 2 1-16,0-2 0 0,1 5-3 0,5 0 0 15,-1 1 2-15,4 4-2 0,2 1-1 0,0-1-1 16,0 0-2-16,1-1 0 0,-6-1-2 0,-1 1 0 16,4 1 0-16,-8-3 2 0,4 4-1 0,-7-2 1 15,2 1-1-15,-3 3-1 0,4-2 0 0,-2 1-1 16,-5 0 0-16,-3-1-3 0,0 0 0 0,-1-1-27 15,-1 0-34-15,-1 0-54 0,-1-2-92 0,-1 0 152 16,2-2-104-16,-2-2-100 0</inkml:trace>
  <inkml:trace contextRef="#ctx0" brushRef="#br0" timeOffset="9281.67">1408 7127 1062 0,'0'-3'481'0,"-2"0"-273"0,0-1-117 15,0 1 33-15,0 1-11 0,1 1-2 0,-2 1 0 16,3 2-34-16,-1 1-13 0,1 5-15 0,0 1-9 15,3 4-17-15,-3-2-4 0,2 10-5 0,1-2-5 16,-1 1-4-16,2 3-1 0,0-1-2 0,2 2 0 16,-3-4 1-16,2-7-2 0,1-1-1 0,-2 5 4 15,2-7-4-15,-3-6 2 0,0 0 0 0,-2-5 1 16,1-7-1-16,0 2 1 0,-2-4 2 0,0-6 1 16,-1-1 1-16,1-3 0 0,0-2 0 0,0 0 0 15,1 0 1-15,2-1 1 0,2-2-1 0,1-3 1 16,1 0 2-16,6 5 1 0,-2-3 2 0,6 4 2 15,-2-4-2-15,2 11 1 0,-1-4 1 0,1 11-2 16,-1-1-1-16,0 3 1 0,6 6-2 0,-9 2 4 16,4 8 0-16,1 7-2 0,-4 0 0 0,2 2-2 0,-6 3 0 15,4 4-2-15,-4-2-2 0,-1 3-4 0,-1-6-2 16,-2-4 0-16,2 0-13 0,-1-6-16 16,-1 5-21-16,-1-11-27 0,0-1-127 0,-1-6-120 15,1-2 235-15,-2-9-174 0,0-5-130 0</inkml:trace>
  <inkml:trace contextRef="#ctx0" brushRef="#br0" timeOffset="9561.43">1945 6745 1555 0,'3'0'633'0,"-3"-1"-407"0,-3 1-144 0,1-2 17 15,1 2-17-15,1 0-5 0,1 8-20 0,1 0-17 16,3 4-27-16,-1-4-3 0,5 14-6 0,0 0 0 16,1 7-3-16,1 1-1 0,7 2 0 0,-3 1-1 15,-4 2-5-15,3-2-11 0,1-4-10 0,-3-1-12 16,3-5-13-16,-8-5-17 0,2-2-39 0,-5 0-12 16,5-5-11-16,-5-5-4 0,3-1-1 0,-6-5-32 15,0-8 1-15,1 3 4 0,-6-6 34 0,4-5-4 16,-3-2-5-16,-4-4-1 0,-3 4-8 0,1-3 100 15,-2 1-39-15,0 0-7 0</inkml:trace>
  <inkml:trace contextRef="#ctx0" brushRef="#br0" timeOffset="9755.54">1917 6862 413 0,'-7'3'403'0,"1"2"-94"0,0 2-154 16,3 3 87-16,1 1-46 0,0 1-23 0,1-2-61 0,2 0-15 16,3-2-6-16,-1-2-10 0,3 1-27 0,0-6-6 15,2 0-5-15,5-2-2 0,1-8-7 0,1 2-3 16,4-2-11-16,0-8-3 0,0 2-4 15,3-6-2-15,2-4-5 0,0-4-2 0,0 2-1 16,0-6-1-16,-4 1-3 0,2 2-26 0,2-3-11 16,0 5-15-16,-3-1-15 0,-3 4-80 0,3-1-40 15,-4 5-56-15,0 1 151 0,0 5-137 0,-7 2-63 16</inkml:trace>
  <inkml:trace contextRef="#ctx0" brushRef="#br0" timeOffset="10163.09">2361 6477 1052 0,'-5'3'454'0,"-3"0"-229"15,-1 1-122-15,0-1 54 0,1-1-23 16,1-2-25-16,0 1-17 0,-1-2-11 0,4-1-8 16,0-5-19-16,0 4-2 0,4-8-6 0,1 4 0 15,2-4-3-15,-1 2 1 0,4-5-3 0,1 1-3 16,4 2 3-16,2-1-5 0,6 1 0 0,0-2-3 16,4 2-5-16,4 1-1 0,3 1-2 0,1 2 0 15,-3-2-8-15,-6 6-1 0,7 0-2 0,-2 2 1 16,-3 1-5-16,-3 4-3 0,0 3 0 0,-2-1 1 15,0 9-1-15,4-4 2 0,-9 6-3 0,0 7-1 16,1-1 0-16,-4 8 1 0,-4-3 1 0,-3 10-2 16,-2-1-1-16,-5 1-1 0,-6 0 2 0,-3 1-2 15,0 2 2-15,-5-3-2 0,3 2 0 0,-4-7 0 16,0 2 2-16,5-6-2 0,-2-4 0 0,-2-3 0 16,3-5 0-16,5-2-1 0,-2-3 0 0,3-2-1 0,3-5-1 15,-4-5-3-15,5 2-2 0,4-2 0 0,-5-4-2 16,2-2 1-16,3-2 0 0,2-4 0 0,-1 1 0 15,7-1 2-15,0 0 4 0,3 0-1 0,3-1 1 16,1 1 2-16,4 1 2 0,1 0 0 0,3 2 0 16,-1-4 2-16,4 6-3 0,-2-1 1 15,1-1-1-15,-1 4-1 0,-2-3-2 0,3 2-5 16,-2 5-15-16,-1 2-16 0,-2 1-65 0,0-2-41 16,-10 2-60-16,-2 0-94 0,-1 8 197 0,-8-2-152 15,-11 4-46-15</inkml:trace>
  <inkml:trace contextRef="#ctx0" brushRef="#br0" timeOffset="10595.18">1292 8004 1006 0,'-9'7'471'16,"-2"0"-249"-16,9-5-119 0,2-2 50 0,2-4-23 16,1-1 5-16,6-10-4 0,2 3-12 0,4-9-17 15,-1 3-2-15,14-16-6 0,2 2-2 0,10-10-12 16,6-4-8-16,11-5-5 0,-1-1-3 0,13-9-16 15,7-2-6-15,12-2-4 0,-2-1-8 0,-10 8-11 0,10-1-2 16,21-9-1-16,-4-3-6 0,-11 17-2 0,0-4-2 16,-5 3-2-16,14 1 2 0,-6 8-3 0,5-6 2 15,-27 18-4-15,0 5 1 0,4-1-3 0,-12 10-1 16,-4 3-5-16,-15 7-5 0,-3 0-5 0,-9 6-4 16,-6 1 2-16,-8 1-6 0,1 2 2 0,-19 0-1 15,6 3 2-15,-8 0 1 0,0 1 3 0,-9 1 0 16,2-2 0-16,-4 2-7 0,-1-2-6 0,3 0-10 15,-2 2-13-15,0-3-14 0,2-2-25 0,-1 0-149 16,0 1 180-16,4-2-107 0,-2-3-55 0</inkml:trace>
  <inkml:trace contextRef="#ctx0" brushRef="#br0" timeOffset="16038.05">2317 6378 637 0,'-4'-14'303'0,"-1"2"-147"0,2 1-71 0,-2 2 42 15,2-2 9-15,2-1 7 0,-1 3-1 0,2 1-32 16,0 0-15-16,0 0-16 0,0 5-12 0,0-3-36 15,1 4-8-15,3 5-4 0,1-4-2 16,-1 4-4-16,4 2 0 0,4 2-1 0,7 1-2 16,10 5-1-16,-3-2-1 0,6 1-3 0,6 9-3 15,3 2 0-15,4 2 0 0,2 6-1 0,0 3-11 16,-1-2-21-16,1 7-20 0,6-4-21 0,-2-2-72 16,2 2-36-16,-4-9-54 0,-5 4 145 0,-4-3-148 15,4 1-46-15</inkml:trace>
  <inkml:trace contextRef="#ctx0" brushRef="#br0" timeOffset="16232.4">2828 6040 1217 0,'-7'0'513'16,"-3"12"-331"-16,2 2-118 0,-1 9 13 0,0-3-4 15,3 17-6-15,0-2-7 0,3 15-24 0,1 5-10 0,0 8-6 16,1 2-5-16,1-4-8 0,0 4-2 0,2 17-5 16,0 3-11-16,-2-16-19 0,1 4-30 0,0-11-48 0,0 5 82 15,1-13-56-15,0 9-32 0</inkml:trace>
  <inkml:trace contextRef="#ctx0" brushRef="#br0" timeOffset="17909.28">566 7140 768 0,'-3'5'358'15,"0"-1"-191"-15,-3-3-92 0,4-1 35 0,0 0-19 16,2 0 1-16,2 0-2 0,2-2-10 0,6-1-21 15,-1 2-1-15,3-1-4 0,6 2-4 0,2 3-11 16,0-2-4-16,6 11-7 0,-1-3-4 0,3 9-10 16,2-2-2-16,2 12-3 0,-2-2-1 0,3 4-15 15,1 4-15-15,-1 1-17 0,3 3-19 0,-6-6-16 0,4-2-27 16,3 6-81-16,0 1-60 0,-6-6 162 0,2-1-110 16,-5-1-41-16</inkml:trace>
  <inkml:trace contextRef="#ctx0" brushRef="#br0" timeOffset="18126.14">1053 6891 1112 0,'-6'-20'404'0,"-1"6"-256"0,1 1-85 0,-3 1 71 15,3 7-63-15,1-2 4 0,1 4-1 0,0 9-5 16,2-1-12-16,0 11-5 0,1 10-13 0,5 18-19 15,-1-4-6-15,6 20-4 0,-2 7-1 0,5 17-1 16,0-1-1-16,2 14-1 0,3 2-3 0,-3 1-56 16,2 2-37-16,-1-5-69 0,4 2 122 15,-3-11-113-15,1 4-67 0</inkml:trace>
  <inkml:trace contextRef="#ctx0" brushRef="#br0" timeOffset="19301.25">18255 7597 519 0,'-8'2'295'0,"2"2"-123"0,-5 0-79 15,6-3 49-15,3 2-39 0,-2-1-10 0,4 2 3 16,0 0-5-16,0 1-3 0,-2-1-41 0,2 5-12 16,-2-2-9-16,2 4-8 0,3 7-3 0,-2 3-10 15,-3 0 1-15,3 7 0 0,-1 1-2 0,-1 3 1 16,2 4 3-16,-4-3-2 0,2 0 3 0,1-2 12 15,0 2 5-15,-1-13 3 0,0 4 6 0,-1-10 20 16,1-3 0-16,0-5 0 0,2-2 2 0,-6-9-4 16,5-4-3-16,0-8-3 0,0 0-4 0,0-1-16 0,6-7-2 15,-2-9-1-15,-4 0-2 0,6 3-9 16,-1-2 0-16,2 0-4 0,2-6 0 0,0-1-3 16,-2-3 0-16,1 9-1 0,6-3-3 0,-3-1 0 15,2 1 0-15,-1 7 0 0,1 4 1 0,1 2-3 16,2 5 0-16,-1 6 3 0,1 9 1 0,-2-3 3 15,0 14-3-15,1 0 3 0,-2 11-2 0,0-3 4 16,-2 16-5-16,0-3 1 0,-1 7-1 0,0 6-1 16,-5-1 0-16,1-2 0 0,-1-3 2 0,-2-4-2 0,-2 3 1 15,0-1 1-15,-2-7-3 0,1-3 1 0,-1-5 1 0,1 3-12 16,0-8-15-16,-3 2-18 0,3-9-24 16,0-4-99-16,3 0-86 0,-1-4 180 0,0-2-139 15,-2-9-99-15</inkml:trace>
  <inkml:trace contextRef="#ctx0" brushRef="#br0" timeOffset="19689.8">18479 6974 1120 0,'-3'-11'467'0,"-2"2"-284"16,0 1-102-16,0 4 29 0,1-4-15 0,2 5-10 16,2 0-7-16,0-1-7 0,0 3-14 0,0 1-22 0,1 0-7 15,6 1-7-15,3 6-6 0,8 3-7 16,-5-3 0-16,8 4-1 0,8 7 3 0,1-1 0 0,6 5-1 15,0 0 2-15,1 5 0 0,1 2-1 16,1 3 0-16,0 2-2 0,-3 7 1 0,-2-2 0 0,-2 11 0 16,2 3 0-16,-3 5-2 0,1-2 2 15,-5 11-1-15,-4-2 3 0,-6 1-2 0,-2 3 1 16,-11 0 0-16,-2-1 2 0,-3-10 5 0,-13-4 3 0,-1 5 5 16,3 0 0-16,-4-7-1 0,1-9-2 0,1-5 0 0,-2 5-4 15,2-8-6-15,0 4-4 0,3-15-8 0,-2-2-31 16,3 3-32-16,1-8-39 0,2-2-73 15,4-9 127-15,-1-3-91 0,4-3-42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18.8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53 4 8554 0 0,'-15'10'3180'0'0,"-20"16"611"0"0,32-20-2415 0 0,11-6-553 0 0,16-7-100 0 0,-19 5-539 0 0,34-7-917 0 0,72-6 1 0 0,-44 7-1651 0 0,-35 4 523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19.35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70 138 7378 0 0,'-25'39'5782'0'0,"21"-33"-5477"0"0,-1 1 0 0 0,1 0 1 0 0,0-1-1 0 0,0 1 0 0 0,1 0 0 0 0,0 1 0 0 0,-4 12 0 0 0,3 3-52 0 0,1 0 0 0 0,1 1 1 0 0,1-1-1 0 0,2 26 1 0 0,14 91-33 0 0,-14-130-213 0 0,0 3-3 0 0,2 0-1 0 0,4 17 1 0 0,-7-29-5 0 0,1 1 1 0 0,-1 0 0 0 0,1 0 0 0 0,0 0 0 0 0,-1 0 0 0 0,1 0 0 0 0,0 0 0 0 0,0-1 0 0 0,1 1 0 0 0,-1 0 0 0 0,0-1 0 0 0,0 1-1 0 0,1-1 1 0 0,-1 1 0 0 0,1-1 0 0 0,-1 0 0 0 0,1 1 0 0 0,0-1 0 0 0,-1 0 0 0 0,1 0 0 0 0,0 0 0 0 0,3 1 0 0 0,-4-3 1 0 0,1 1 0 0 0,-1 0 0 0 0,0 0 0 0 0,0-1-1 0 0,1 1 1 0 0,-1-1 0 0 0,0 1 0 0 0,0-1 0 0 0,0 0 0 0 0,0 1 0 0 0,0-1 0 0 0,0 0 0 0 0,0 0 0 0 0,0 0 0 0 0,0 0 0 0 0,0 1 0 0 0,0-1 0 0 0,-1 0 0 0 0,1-1 0 0 0,0 1 0 0 0,-1 0 0 0 0,2-2 0 0 0,15-31 71 0 0,-4-5 25 0 0,-1-1-1 0 0,10-62 1 0 0,-2 5 83 0 0,-18 90-171 0 0,2-12 36 0 0,1-1 0 0 0,1 1-1 0 0,1 0 1 0 0,16-30 0 0 0,-4 14 18 0 0,-6 12-37 0 0,19-27 0 0 0,-27 43-1 0 0,0 1 0 0 0,0 0 0 0 0,0 1 0 0 0,1-1 0 0 0,0 1 0 0 0,0 0 0 0 0,1 1 0 0 0,11-7 0 0 0,-17 11-18 0 0,0-1 1 0 0,0 1-1 0 0,1 0 1 0 0,-1 0-1 0 0,0 0 1 0 0,0 0-1 0 0,0 0 1 0 0,1 0-1 0 0,-1 0 1 0 0,0 0 0 0 0,0 0-1 0 0,0 1 1 0 0,1-1-1 0 0,-1 0 1 0 0,0 1-1 0 0,0-1 1 0 0,0 1-1 0 0,0-1 1 0 0,0 1 0 0 0,0 0-1 0 0,0-1 1 0 0,0 1-1 0 0,0 0 1 0 0,0 0-1 0 0,0 0 1 0 0,0-1-1 0 0,0 3 1 0 0,3 1 34 0 0,0 0 0 0 0,-1 0 0 0 0,0 1 0 0 0,5 8 0 0 0,2 12 45 0 0,0 0 0 0 0,-2 0-1 0 0,0 1 1 0 0,3 26-1 0 0,10 109 101 0 0,-17-121-142 0 0,6 88-432 0 0,-11-128 332 0 0,1 1 0 0 0,0 0 0 0 0,0-1 1 0 0,0 1-1 0 0,0-1 0 0 0,0 1 0 0 0,0 0 0 0 0,0-1 1 0 0,0 1-1 0 0,0-1 0 0 0,0 1 0 0 0,1-1 0 0 0,-1 1 1 0 0,0 0-1 0 0,0-1 0 0 0,1 1 0 0 0,-1-1 0 0 0,0 1 1 0 0,0-1-1 0 0,1 1 0 0 0,-1-1 0 0 0,1 1 0 0 0,-1-1 1 0 0,0 0-1 0 0,1 1 0 0 0,14-10-2626 0 0,-15 9 2645 0 0,10-7-1239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19.8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16 203 7106 0 0,'-1'0'172'0'0,"0"0"1"0"0,1 0 0 0 0,-1 0 0 0 0,1 0 0 0 0,-1 0-1 0 0,1 0 1 0 0,-1-1 0 0 0,0 1 0 0 0,1 0 0 0 0,-1 0-1 0 0,1 0 1 0 0,-1 0 0 0 0,1-1 0 0 0,-1 1 0 0 0,1 0-1 0 0,-1-1 1 0 0,1 1 0 0 0,-1 0 0 0 0,1-1 0 0 0,-1 1-1 0 0,1-1 1 0 0,0 1 0 0 0,-1 0 0 0 0,1-1 0 0 0,-1 1-1 0 0,1-1 1 0 0,0 1 0 0 0,0-1 0 0 0,-1 1 0 0 0,1-1-1 0 0,0 0 1 0 0,0 0 0 0 0,-1-2 55 0 0,1 1 1 0 0,0 0-1 0 0,0 0 0 0 0,0-1 1 0 0,1 1-1 0 0,-1 0 0 0 0,1 0 1 0 0,-1 0-1 0 0,2-4 0 0 0,1-3 229 0 0,1 1 0 0 0,0-1 1 0 0,10-14-1 0 0,-7 12-248 0 0,2 0 0 0 0,-1 1 0 0 0,1 0 0 0 0,1 1 0 0 0,0 0 0 0 0,0 0 1 0 0,1 1-1 0 0,0 0 0 0 0,0 1 0 0 0,20-9 0 0 0,-26 14-185 0 0,1 0 0 0 0,0 1 0 0 0,1-1 0 0 0,-1 1-1 0 0,0 1 1 0 0,0-1 0 0 0,0 1 0 0 0,0 0 0 0 0,1 1 0 0 0,9 1 0 0 0,-12-1-14 0 0,0 0 0 0 0,1 0 0 0 0,-1 0-1 0 0,0 1 1 0 0,0 0 0 0 0,0 0 0 0 0,0 0 0 0 0,-1 0 0 0 0,1 0 0 0 0,-1 1 0 0 0,1 0 0 0 0,-1-1 0 0 0,0 1 0 0 0,0 1 0 0 0,5 5 0 0 0,-1 3 11 0 0,0 0 0 0 0,-1 1 0 0 0,0-1 0 0 0,-1 1 0 0 0,-1 0 0 0 0,0 1 0 0 0,-1-1 0 0 0,0 0 0 0 0,-1 1 0 0 0,-1 0 0 0 0,0 0 0 0 0,-2 25 0 0 0,-1-1 65 0 0,-10 60-1 0 0,9-83-52 0 0,-1 0-1 0 0,0 0 0 0 0,-1 0 0 0 0,-1-1 1 0 0,0 0-1 0 0,-15 24 0 0 0,19-34-18 0 0,-1 0-1 0 0,0 1 0 0 0,-1-2 0 0 0,1 1 1 0 0,-1 0-1 0 0,0-1 0 0 0,1 0 0 0 0,-2 0 1 0 0,1 0-1 0 0,0 0 0 0 0,0 0 0 0 0,-1-1 1 0 0,0 0-1 0 0,1 0 0 0 0,-1 0 0 0 0,0-1 0 0 0,-5 2 1 0 0,7-3-5 0 0,-1 0 1 0 0,1 0 0 0 0,-1 0 0 0 0,1 0 0 0 0,-1 0-1 0 0,1-1 1 0 0,-1 0 0 0 0,1 0 0 0 0,0 1-1 0 0,-1-2 1 0 0,1 1 0 0 0,0 0 0 0 0,0-1-1 0 0,0 1 1 0 0,0-1 0 0 0,0 0 0 0 0,0 0-1 0 0,1 0 1 0 0,-1-1 0 0 0,1 1 0 0 0,-1-1-1 0 0,1 1 1 0 0,0-1 0 0 0,0 0 0 0 0,-3-4-1 0 0,2 1 7 0 0,-1 0 0 0 0,1 0 0 0 0,0 0 0 0 0,0-1 0 0 0,1 1 0 0 0,0-1 0 0 0,0 0 0 0 0,1 0 0 0 0,0 0 0 0 0,-1-10 0 0 0,2 15 1 0 0,0-1 0 0 0,0 0 0 0 0,0 0-1 0 0,1 1 1 0 0,-1-1 0 0 0,1 0 0 0 0,-1 1 0 0 0,1-1 0 0 0,0 1 0 0 0,0-1 0 0 0,0 1-1 0 0,0-1 1 0 0,1 1 0 0 0,-1 0 0 0 0,1-1 0 0 0,-1 1 0 0 0,1 0 0 0 0,0 0 0 0 0,0 0 0 0 0,0 0-1 0 0,0 1 1 0 0,0-1 0 0 0,0 1 0 0 0,0-1 0 0 0,1 1 0 0 0,-1-1 0 0 0,0 1 0 0 0,1 0-1 0 0,-1 0 1 0 0,4 0 0 0 0,-2 0 7 0 0,-1 1-1 0 0,1-1 1 0 0,0 1-1 0 0,-1 0 0 0 0,1 1 1 0 0,0-1-1 0 0,0 1 1 0 0,-1-1-1 0 0,1 1 1 0 0,-1 0-1 0 0,1 1 0 0 0,-1-1 1 0 0,1 0-1 0 0,5 4 1 0 0,6 4 50 0 0,25 18 0 0 0,-39-26-72 0 0,60 53 165 0 0,-46-38-581 0 0,1-2-1 0 0,33 24 0 0 0,-45-37 7 0 0,0 1 0 0 0,0 0 0 0 0,0-1-1 0 0,0 0 1 0 0,1 1 0 0 0,-1-2 0 0 0,0 1 0 0 0,1 0-1 0 0,-1-1 1 0 0,1 0 0 0 0,-1 0 0 0 0,0 0-1 0 0,1-1 1 0 0,-1 0 0 0 0,0 1 0 0 0,7-3-1 0 0,10-1-2673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20.23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3 103 6441 0 0,'-1'-1'351'0'0,"1"0"0"0"0,0 0 0 0 0,-1 0-1 0 0,1 0 1 0 0,0 0 0 0 0,0 0 0 0 0,0 0 0 0 0,-1 0-1 0 0,1 0 1 0 0,0-1 0 0 0,0 1 0 0 0,1 0 0 0 0,-1 0-1 0 0,0 0 1 0 0,0 0 0 0 0,0 0 0 0 0,1 0-1 0 0,0-2 1 0 0,14-17 2668 0 0,-9 15-2475 0 0,-1 0 0 0 0,1 0 0 0 0,0 1 0 0 0,13-6 0 0 0,-5 4-138 0 0,1 0-1 0 0,1 1 0 0 0,-1 1 0 0 0,1 0 0 0 0,0 2 1 0 0,27-3-1 0 0,99 8-1160 0 0,-76 0-1176 0 0,-35-3 595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20.7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15 252 7162 0 0,'-14'9'10644'0'0,"14"-9"-10591"0"0,1 0 0 0 0,0 0 0 0 0,-1 1 0 0 0,1-1 0 0 0,-1 0 0 0 0,1 0-1 0 0,-1 1 1 0 0,1-1 0 0 0,-1 0 0 0 0,1 0 0 0 0,-1 1 0 0 0,1-1 0 0 0,-1 1 0 0 0,1-1-1 0 0,-1 0 1 0 0,1 1 0 0 0,-1-1 0 0 0,0 1 0 0 0,1-1 0 0 0,-1 1 0 0 0,0-1-1 0 0,1 1 1 0 0,-1 0 0 0 0,0 0 0 0 0,6 19 33 0 0,-4-11 24 0 0,8 27-44 0 0,-3 0 0 0 0,-1 0 0 0 0,-2 1 0 0 0,0 67 0 0 0,-4-98-59 0 0,1 13 105 0 0,-2-16-16 0 0,-1-11 23 0 0,0-8-26 0 0,0-1-1 0 0,1 0 1 0 0,0 0-1 0 0,2 0 0 0 0,0 0 1 0 0,1 1-1 0 0,5-23 1 0 0,4-5 132 0 0,25-66 1 0 0,-26 84-111 0 0,2 1-1 0 0,0 0 1 0 0,28-41-1 0 0,-32 54-55 0 0,2 1 0 0 0,-1 0 0 0 0,1 0 0 0 0,1 0 0 0 0,0 1 0 0 0,0 1 0 0 0,1 0 0 0 0,23-13-1 0 0,-33 20-40 0 0,1 1-1 0 0,0 0 0 0 0,-1 0 0 0 0,1 0 1 0 0,0 0-1 0 0,0 0 0 0 0,0 0 0 0 0,0 1 1 0 0,0-1-1 0 0,0 1 0 0 0,0 0 0 0 0,0 0 1 0 0,0 0-1 0 0,0 0 0 0 0,0 0 0 0 0,0 1 1 0 0,0 0-1 0 0,0-1 0 0 0,0 1 0 0 0,0 0 0 0 0,0 0 1 0 0,0 1-1 0 0,0-1 0 0 0,-1 1 0 0 0,1-1 1 0 0,-1 1-1 0 0,4 3 0 0 0,2 5 33 0 0,0 1 1 0 0,-1 0-1 0 0,0 0 0 0 0,-1 1 1 0 0,0 0-1 0 0,-1 0 0 0 0,8 26 1 0 0,16 97 34 0 0,-24-111-129 0 0,5 38-273 0 0,12 53-1837 0 0,-20-109 1791 0 0,0 1-1 0 0,0-1 1 0 0,1 0-1 0 0,0 0 1 0 0,1 0 0 0 0,-1 0-1 0 0,1-1 1 0 0,0 1-1 0 0,9 8 1 0 0,0-2-1271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21.1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8 372 7938 0 0,'0'1'182'0'0,"-1"0"0"0"0,0-1 1 0 0,0 1-1 0 0,1 0 0 0 0,-1 0 1 0 0,1 0-1 0 0,-1 0 0 0 0,1 0 1 0 0,-1 0-1 0 0,1 0 0 0 0,0 0 0 0 0,-1 0 1 0 0,1 0-1 0 0,0 0 0 0 0,0 0 1 0 0,0 0-1 0 0,0 0 0 0 0,0 0 1 0 0,0 0-1 0 0,0 1 0 0 0,0-1 1 0 0,0 0-1 0 0,1 0 0 0 0,-1 0 1 0 0,0 0-1 0 0,1 0 0 0 0,-1 0 1 0 0,0 0-1 0 0,1 0 0 0 0,0 0 0 0 0,-1-1 1 0 0,1 1-1 0 0,-1 0 0 0 0,1 0 1 0 0,0 0-1 0 0,0 0 0 0 0,-1-1 1 0 0,1 1-1 0 0,0 0 0 0 0,0-1 1 0 0,0 1-1 0 0,0-1 0 0 0,2 2 1 0 0,3 1 92 0 0,0 0 0 0 0,1 0 0 0 0,-1-1 0 0 0,1 0 0 0 0,12 3 0 0 0,9-1 302 0 0,1-1 0 0 0,0-1 0 0 0,0-2 0 0 0,0-1-1 0 0,56-8 1 0 0,145-44 451 0 0,-209 48-945 0 0,412-122 382 0 0,-116 33-374 0 0,-246 73-87 0 0,142-35-121 0 0,-211 56 116 0 0,312-57-1909 0 0,-242 48-534 0 0,1 3-1 0 0,106 5 0 0 0,-137 3 123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21.7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54 26 5985 0 0,'9'-13'2856'0'0,"-9"13"-2756"0"0,0-1 0 0 0,1 0-1 0 0,-1 0 1 0 0,1 1-1 0 0,-1-1 1 0 0,0 0-1 0 0,1 1 1 0 0,0-1-1 0 0,-1 0 1 0 0,1 1-1 0 0,-1-1 1 0 0,1 1 0 0 0,0-1-1 0 0,-1 1 1 0 0,1-1-1 0 0,0 1 1 0 0,0-1-1 0 0,-1 1 1 0 0,1 0-1 0 0,0-1 1 0 0,0 1 0 0 0,0 0-1 0 0,-1 0 1 0 0,1 0-1 0 0,0 0 1 0 0,0 0-1 0 0,0 0 1 0 0,0 0-1 0 0,-1 0 1 0 0,1 0 0 0 0,0 0-1 0 0,0 0 1 0 0,0 0-1 0 0,0 0 1 0 0,0 1-1 0 0,10 2 95 0 0,-1 1 0 0 0,0 0 0 0 0,0 1 0 0 0,0 0 0 0 0,-1 0 0 0 0,0 1 0 0 0,0 0 0 0 0,9 8 0 0 0,6 4-13 0 0,92 78 428 0 0,-78-63-365 0 0,-32-28-182 0 0,0 1 1 0 0,0 0-1 0 0,-1 0 1 0 0,0 0 0 0 0,0 1-1 0 0,0 0 1 0 0,4 8 0 0 0,-7-11-28 0 0,0 0 0 0 0,-1 0 0 0 0,1 1 1 0 0,-1-1-1 0 0,0 1 0 0 0,0-1 0 0 0,-1 1 0 0 0,1-1 1 0 0,-1 1-1 0 0,0-1 0 0 0,0 1 0 0 0,-1 0 1 0 0,1-1-1 0 0,-3 9 0 0 0,-4 9 31 0 0,-2 0 0 0 0,0-1 0 0 0,-1 0 0 0 0,-1 0 1 0 0,-1-1-1 0 0,-1 0 0 0 0,0-1 0 0 0,-2-1 0 0 0,0 0 0 0 0,-26 23 0 0 0,32-33-46 0 0,-1-1 0 0 0,0 1 1 0 0,0-1-1 0 0,0-1 0 0 0,-1 0 0 0 0,-16 6 0 0 0,20-9-18 0 0,1-1-1 0 0,-1 0 0 0 0,1-1 0 0 0,-1 1 0 0 0,0-1 1 0 0,1-1-1 0 0,-1 1 0 0 0,0-1 0 0 0,0 0 1 0 0,0-1-1 0 0,0 0 0 0 0,-12-2 0 0 0,14 0-1 0 0,0 1 0 0 0,0 0 0 0 0,1-1 0 0 0,-1 0 0 0 0,1 0 0 0 0,-1 0 0 0 0,1-1 0 0 0,0 1 0 0 0,0-1 0 0 0,1 0 0 0 0,-1 0 0 0 0,1-1 0 0 0,0 1 0 0 0,0-1 0 0 0,0 1 0 0 0,1-1 0 0 0,-4-9 0 0 0,5 5 97 0 0,1 0 0 0 0,0 0 0 0 0,0 0 1 0 0,1 0-1 0 0,0 0 0 0 0,0 0 0 0 0,1 1 0 0 0,1-1 0 0 0,-1 0 0 0 0,1 1 0 0 0,1 0 0 0 0,0 0 0 0 0,0 0 0 0 0,0 0 0 0 0,1 0 0 0 0,0 1 0 0 0,0 0 0 0 0,1 0 0 0 0,0 0 0 0 0,1 1 0 0 0,13-11 0 0 0,-16 14-21 0 0,0 0 0 0 0,1 1 0 0 0,-1-1 0 0 0,1 1 0 0 0,0 0-1 0 0,0 0 1 0 0,-1 0 0 0 0,1 1 0 0 0,0 0 0 0 0,1 0 0 0 0,-1 0 0 0 0,0 1-1 0 0,7-1 1 0 0,-4 2 17 0 0,1 0-1 0 0,-1 0 1 0 0,0 1-1 0 0,1 0 1 0 0,-1 0-1 0 0,0 1 1 0 0,11 5-1 0 0,4 4 72 0 0,-1 1 0 0 0,0 1 0 0 0,-1 1 0 0 0,25 23 0 0 0,-37-30-57 0 0,6 6-295 0 0,26 17-1 0 0,-36-28-143 0 0,0 0 0 0 0,-1 0 0 0 0,1-1 1 0 0,0 0-1 0 0,0 0 0 0 0,0 0 0 0 0,1-1 0 0 0,-1 1 0 0 0,0-1 0 0 0,11 1 1 0 0,-15-2 237 0 0,-1 0 0 0 0,1 0 1 0 0,0 0-1 0 0,0 0 1 0 0,0 0-1 0 0,0 0 1 0 0,-1-1-1 0 0,1 1 1 0 0,0 0-1 0 0,0 0 1 0 0,0 0-1 0 0,-1-1 1 0 0,1 1-1 0 0,0-1 1 0 0,0 1-1 0 0,0-1 1 0 0,8-18-2421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23.6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1104 201 5889 0 0,'-8'-10'2245'0'0,"5"7"-1854"0"0,1 1-1 0 0,-1-1 0 0 0,1 0 1 0 0,0 0-1 0 0,0 0 0 0 0,0-1 1 0 0,0 1-1 0 0,1 0 1 0 0,-1-1-1 0 0,1 1 0 0 0,0-1 1 0 0,0 1-1 0 0,0-1 0 0 0,0-6 1 0 0,0-8 580 0 0,1 7-384 0 0,-1-1 1 0 0,-1 1-1 0 0,1 0 1 0 0,-6-17-1 0 0,6 26-507 0 0,0-1 0 0 0,0 0 0 0 0,0 1 0 0 0,0-1 0 0 0,-1 1 0 0 0,1 0-1 0 0,-1 0 1 0 0,1-1 0 0 0,-1 1 0 0 0,0 0 0 0 0,0 0 0 0 0,0 0 0 0 0,0 1-1 0 0,0-1 1 0 0,-1 0 0 0 0,1 1 0 0 0,0 0 0 0 0,-1-1 0 0 0,1 1-1 0 0,-1 0 1 0 0,1 0 0 0 0,-1 0 0 0 0,-4 0 0 0 0,2 0-41 0 0,-1 1 0 0 0,1 0 0 0 0,-1 0 0 0 0,1 1 0 0 0,-1-1 0 0 0,1 1 0 0 0,-1 1 0 0 0,1-1 0 0 0,0 1 0 0 0,0-1 0 0 0,-1 2 0 0 0,-8 4 0 0 0,-11 4 23 0 0,-35 14 2 0 0,1 3-1 0 0,-99 64 1 0 0,104-55-67 0 0,2 2 1 0 0,2 2-1 0 0,1 3 0 0 0,2 1 0 0 0,3 3 0 0 0,1 1 1 0 0,3 3-1 0 0,2 1 0 0 0,2 1 0 0 0,3 2 0 0 0,-42 97 1 0 0,62-118-3 0 0,1 1 0 0 0,1 1 1 0 0,2 0-1 0 0,2 0 0 0 0,1 1 1 0 0,2 0-1 0 0,1 0 0 0 0,3 0 1 0 0,0 0-1 0 0,3 0 0 0 0,1-1 1 0 0,2 1-1 0 0,17 59 0 0 0,-16-72 4 0 0,2-1 0 0 0,1 0 0 0 0,0 0 0 0 0,2-1 0 0 0,0-1 0 0 0,23 31 0 0 0,-25-40 15 0 0,1 0 0 0 0,0-1 0 0 0,1 0 0 0 0,0-1 0 0 0,0 0 0 0 0,1-1 0 0 0,1-1 0 0 0,0 0 1 0 0,0 0-1 0 0,1-2 0 0 0,17 8 0 0 0,-16-9 13 0 0,0-1 1 0 0,0 0-1 0 0,0-1 1 0 0,1-1-1 0 0,-1 0 1 0 0,1-2-1 0 0,0 0 1 0 0,0 0-1 0 0,0-2 1 0 0,23-3-1 0 0,4-5 99 0 0,1-3-1 0 0,-2-2 1 0 0,0-1-1 0 0,-1-3 0 0 0,0-1 1 0 0,-2-2-1 0 0,0-1 0 0 0,-2-3 1 0 0,0-1-1 0 0,-2-2 0 0 0,59-57 1 0 0,145-171 512 0 0,-208 216-549 0 0,-2-1-1 0 0,-1-1 0 0 0,-2-2 1 0 0,38-84-1 0 0,-55 103-45 0 0,-1-1 0 0 0,-2 1 0 0 0,-1-1 1 0 0,0 0-1 0 0,-2 0 0 0 0,-1-1 0 0 0,-2 0 0 0 0,0 1 0 0 0,-2-1 0 0 0,0 1 0 0 0,-2-1 0 0 0,-1 1 1 0 0,-1 0-1 0 0,-10-28 0 0 0,7 30-3 0 0,-1 0 0 0 0,-1 1-1 0 0,-2 0 1 0 0,0 0 0 0 0,-1 2 0 0 0,-1-1 0 0 0,-19-20 0 0 0,2 8 19 0 0,-1 1 1 0 0,-45-35 0 0 0,54 51-46 0 0,-1 0 0 0 0,-1 2 0 0 0,0 1 0 0 0,-45-19 0 0 0,40 22 4 0 0,-1 1-1 0 0,-1 2 1 0 0,0 1 0 0 0,0 1-1 0 0,0 2 1 0 0,-50-1 0 0 0,43 6-587 0 0,-61 8 1 0 0,55-1-1769 0 0,-48 15-1 0 0,90-22 1467 0 0,-6 2-108 0 0,6 0-3284 0 0,5-8 1094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24.1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865 43 10802 0 0,'-1'-2'489'0'0,"-1"-1"0"0"0,1 1 0 0 0,-1 0 0 0 0,1 0 0 0 0,-1 0 0 0 0,0 0 0 0 0,0 0 0 0 0,0 0 0 0 0,-1 0 0 0 0,1 1 0 0 0,0-1 0 0 0,-4-1 0 0 0,1 1-85 0 0,-1-1 0 0 0,0 1-1 0 0,0 0 1 0 0,1 1 0 0 0,-10-2 0 0 0,4 2-109 0 0,1 0 0 0 0,-1 0 0 0 0,0 1 0 0 0,0 1 0 0 0,0 0 0 0 0,-12 3 0 0 0,4 1-187 0 0,1 1-1 0 0,1 1 0 0 0,-1 0 0 0 0,1 2 1 0 0,1 0-1 0 0,-1 1 0 0 0,1 0 0 0 0,1 1 0 0 0,0 1 1 0 0,-13 14-1 0 0,-8 11-99 0 0,1 1 0 0 0,-41 62 1 0 0,38-45-1 0 0,2 2 0 0 0,3 2 0 0 0,3 1 0 0 0,2 2 0 0 0,-22 70 0 0 0,18-31-8 0 0,-38 201 1 0 0,46-117 23 0 0,8 0 0 0 0,11 261 0 0 0,38-42 50 0 0,-23-339-53 0 0,2 0 1 0 0,4 0 0 0 0,2-1 0 0 0,29 67 0 0 0,-38-110-19 0 0,53 108 43 0 0,-53-113-41 0 0,1-1-1 0 0,0 0 1 0 0,1-1-1 0 0,1-1 1 0 0,0 1-1 0 0,14 11 1 0 0,-15-15-146 0 0,1-1 0 0 0,0 0 1 0 0,0 0-1 0 0,1-1 0 0 0,0 0 0 0 0,1-2 1 0 0,-1 1-1 0 0,1-2 0 0 0,0 1 0 0 0,18 3 1 0 0,-24-8-193 0 0,-1 0 1 0 0,1 0 0 0 0,0 0 0 0 0,-1-1-1 0 0,1 0 1 0 0,-1 0 0 0 0,1-1 0 0 0,-1 0-1 0 0,1-1 1 0 0,-1 1 0 0 0,1-1 0 0 0,-1-1 0 0 0,0 1-1 0 0,0-1 1 0 0,8-5 0 0 0,17-9-2070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25.4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84 517 8138 0 0,'-9'-15'4561'0'0,"6"8"-3054"0"0,-1 0 1 0 0,-1 0-1 0 0,-8-11 0 0 0,13 18-1477 0 0,-1 0-1 0 0,1 0 1 0 0,0 0 0 0 0,0 1-1 0 0,0-1 1 0 0,-1 0 0 0 0,1 0-1 0 0,0 0 1 0 0,0 0 0 0 0,0 0-1 0 0,0 0 1 0 0,-1 0 0 0 0,1 0-1 0 0,0 1 1 0 0,0-1 0 0 0,0 0-1 0 0,0 0 1 0 0,-1 0 0 0 0,1 0-1 0 0,0 1 1 0 0,0-1 0 0 0,0 0-1 0 0,0 0 1 0 0,0 0 0 0 0,0 1-1 0 0,0-1 1 0 0,0 0 0 0 0,0 0-1 0 0,-1 0 1 0 0,1 1 0 0 0,0-1-1 0 0,0 0 1 0 0,0 0 0 0 0,0 0-1 0 0,0 1 1 0 0,0-1 0 0 0,1 0-1 0 0,-1 0 1 0 0,0 1 0 0 0,0-1-1 0 0,0 0 1 0 0,0 1 0 0 0,-1 13 63 0 0,1-12-4 0 0,-1 56 131 0 0,14 107 0 0 0,-3-67-190 0 0,6 283 133 0 0,-18-285 26 0 0,-28 186 0 0 0,27-264-55 0 0,-1 0 0 0 0,-1 0 1 0 0,-13 31-1 0 0,18-48-126 0 0,0-1 0 0 0,-1 0 0 0 0,1 1 0 0 0,0-1-1 0 0,0 0 1 0 0,0 1 0 0 0,0-1 0 0 0,0 0 0 0 0,0 1 0 0 0,0-1 0 0 0,-1 0 0 0 0,1 1 0 0 0,0-1 0 0 0,0 0-1 0 0,0 0 1 0 0,-1 1 0 0 0,1-1 0 0 0,0 0 0 0 0,0 0 0 0 0,-1 1 0 0 0,1-1 0 0 0,0 0 0 0 0,-1 0-1 0 0,1 0 1 0 0,0 0 0 0 0,0 1 0 0 0,-1-1 0 0 0,1 0 0 0 0,0 0 0 0 0,-1 0 0 0 0,1 0 0 0 0,-1 0-1 0 0,1 0 1 0 0,0 0 0 0 0,-1 0 0 0 0,1 0 0 0 0,-1 0 0 0 0,-5-13 162 0 0,1-22-72 0 0,9-41-58 0 0,20-119 0 0 0,11 34-44 0 0,7 2 0 0 0,77-188 0 0 0,75-73-41 0 0,-180 394 41 0 0,3-9 0 0 0,3 0 0 0 0,0 1 0 0 0,3 2 0 0 0,32-40 0 0 0,-51 68 8 0 0,0 1 0 0 0,-1-1 0 0 0,1 1 0 0 0,1 0 0 0 0,-1 0 0 0 0,0 0 0 0 0,1 0 0 0 0,0 1 0 0 0,-1-1-1 0 0,7-1 1 0 0,-8 4 1 0 0,0-1-1 0 0,0 0 0 0 0,0 1 1 0 0,0 0-1 0 0,0 0 0 0 0,0 0 1 0 0,1 0-1 0 0,-1 0 0 0 0,0 1 1 0 0,0-1-1 0 0,0 1 0 0 0,0 0 1 0 0,0 0-1 0 0,0 0 0 0 0,0 0 1 0 0,0 1-1 0 0,3 1 0 0 0,-3-1 3 0 0,-1 1-1 0 0,1-1 1 0 0,-1 0-1 0 0,0 1 1 0 0,0 0-1 0 0,0-1 1 0 0,0 1-1 0 0,0 0 1 0 0,-1 0-1 0 0,1 0 1 0 0,-1 0-1 0 0,0 0 1 0 0,0 0-1 0 0,0 1 1 0 0,0-1-1 0 0,0 0 1 0 0,-1 0-1 0 0,1 1 1 0 0,-1 3-1 0 0,2 5 12 0 0,13 92 190 0 0,3 172 0 0 0,-23 106 9 0 0,1-252-160 0 0,-3 42 23 0 0,3 187 81 0 0,5-338-169 0 0,-1-12-27 0 0,0 1 0 0 0,0-1 0 0 0,1 1 0 0 0,1-1 0 0 0,-1 0 0 0 0,1 1 0 0 0,1-1-1 0 0,0 0 1 0 0,7 14 0 0 0,-10-22-26 0 0,0 0 0 0 0,1-1 0 0 0,-1 1 0 0 0,1 0 0 0 0,-1 0 0 0 0,0-1 0 0 0,1 1 0 0 0,0-1-1 0 0,-1 1 1 0 0,1 0 0 0 0,-1-1 0 0 0,1 1 0 0 0,0-1 0 0 0,-1 1 0 0 0,1-1 0 0 0,0 0 0 0 0,-1 1 0 0 0,1-1 0 0 0,0 0 0 0 0,0 1-1 0 0,-1-1 1 0 0,1 0 0 0 0,0 0 0 0 0,0 0 0 0 0,0 1 0 0 0,-1-1 0 0 0,1 0 0 0 0,0 0 0 0 0,0 0 0 0 0,0 0 0 0 0,0-1-1 0 0,-1 1 1 0 0,1 0 0 0 0,0 0 0 0 0,0 0 0 0 0,-1-1 0 0 0,1 1 0 0 0,0 0 0 0 0,0-1 0 0 0,-1 1 0 0 0,1-1 0 0 0,0 1-1 0 0,-1-1 1 0 0,1 1 0 0 0,0-1 0 0 0,-1 1 0 0 0,2-2 0 0 0,1-2-258 0 0,0 0 0 0 0,1 0 0 0 0,-2 0 0 0 0,1 0 0 0 0,0-1 0 0 0,2-5 0 0 0,5-22-1601 0 0,-6-8-974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20" units="cm"/>
          <inkml:channel name="Y" type="integer" max="1728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2-02T17:01:47.4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5760 10124 628 0,'-1'-6'295'16,"-9"4"-170"-16,2-3-78 0,2 2 21 0,-1 1-7 15,-1 0-13-15,-3 1-6 0,-2 1-15 16,2-3-3-16,0 3-2 0,-3 0-2 0,0 0-3 0,0 2 2 0,-2-1 8 16,3-1 2-16,1 0-2 0,1 0 2 0,0 0 3 15,-2-3 7-15,0 0 0 0,0 1-1 0,5-1-8 16,-7-2-1-16,1 2-2 0,0-3-5 0,-2 0-2 16,0 0-8-16,-2 1-1 0,-3-1-2 0,-2 2 0 15,-5-1-3-15,2 0 2 0,-11 2-2 0,2 2 0 16,-3 1 1-16,-1-3-1 0,-2 4 1 0,2-1-1 15,-3 4-1-15,3-1 1 0,-1-3-1 16,-4 0 0-16,10 1 0 0,-10-2-2 0,-3-2-2 0,0 1 4 16,5-1-4-16,-2 2 2 0,1 1 0 0,-3 0 0 15,3 0-3-15,0 1 2 0,0 0 3 0,-9 3-2 16,4-4 3-16,-7 0-3 0,5 3 1 0,-2-3 1 16,-1 0-1-16,6 2 0 0,0-1-4 0,-2-1 2 15,3 0-2-15,-4-1 1 0,0-2-1 0,3 4 0 16,-4-2 2-16,6 3-3 0,-2-2 2 0,2 1-1 15,0 3 0-15,0-1 0 0,0 2 0 0,-1 0-2 16,-5-2 2-16,3 4 0 0,-1 2 0 0,6-3 2 0,7 3-2 16,-11 2-1-16,1 0 1 0,10-1 0 15,-2-1 0-15,-5 2 0 0,-3 0 0 0,-3 3 0 16,-1-1 0-16,14-1 0 0,-5 5 3 0,-4 1-2 16,12 0 1-16,-3 2 0 0,2 1 1 0,0 0-1 15,-4 3-1-15,0 3 1 0,0-1-3 0,-3 1 1 16,6 4-4-16,2-3 1 0,1 3-1 0,1 1 0 15,10 1 1-15,-3-1-1 0,4 1 0 0,2 0 0 16,2 1 0-16,-1 0-1 0,5 1-2 0,0-2 1 16,3 2 0-16,-1-2 0 0,4-3 1 0,5-1-3 0,0 2 1 15,1 1-1-15,0-5 2 0,3-2 0 0,1 0-1 16,5 4-1-16,3 0 0 0,-2 1 2 0,5-4 1 16,0 3 0-16,0-3-1 0,4 3 2 0,1 0-1 15,5-3-1-15,1 2 3 0,2-3-2 0,8 1 0 16,2-3-1-16,2 2 2 0,3-2-5 0,0-1 1 15,-1-1 1-15,3 0 0 0,-3-5 1 0,3-1-1 16,1-1 3-16,6-2-1 0,5-2 4 0,-1 3-2 16,5-4 3-16,4 0-2 0,3-1 1 0,2 0 1 15,-11-1 0-15,2-1-1 0,7 2-2 0,1-2 3 16,-7-1 0-16,-4 0-1 0,7 2 0 0,6 1-2 16,4 0 0-16,0 0 0 0,-12 1 2 0,14 2-3 15,4 0 0-15,-2 1-1 0,-3-4 2 0,0 1 1 16,0 0-1-16,2-1 0 0,6-1 0 0,0-3 0 15,-7 2 0-15,5-1-1 0,1 0-1 0,7-2 2 16,1 0 0-16,-1-3 0 0,-4 0-1 0,6 0 4 16,3-3-3-16,2-3 2 0,0 1 1 0,-17-1-1 0,2-1-1 15,17-3 0-15,2 1 2 0,-17 0 0 16,3-1 0-16,-4 0 1 0,15 0-1 0,-1-4 0 16,4 1 2-16,-21 2-1 0,15-2 0 0,0-1-1 15,2 0 1-15,-2 0 0 0,-8-4 1 0,2 5-1 16,-3-4 0-16,6 3 0 0,-7-4-1 0,-1 2 1 15,-6-5-1-15,3 1 0 0,4-1 1 0,-2 1 2 16,-6-3-2-16,-3 0 0 0,-4-1 2 0,2 0-1 16,-4-2 1-16,2 1 1 0,-9 2-2 0,-1-4 0 15,-3 2 0-15,-3 0 3 0,-5 3-1 0,-10 1 1 0,6-2 5 16,-2 0 2-16,-10 3 4 0,-3-1 2 0,-4 2 2 16,4-6 4-16,-5 2 0 0,2 1 4 0,-8 4-3 15,-1-5 4-15,-1-1-3 0,-4 1 0 0,-1-2-1 16,-7-2-1-16,1 2-1 0,-6-4-2 0,-4 0-2 15,-2-1-3-15,0 0 0 0,-6 0-4 0,-2-1 2 16,0 0-2-16,-2 0 1 0,-5 1-4 0,3-1 3 16,-6 2-2-16,-2 0 2 0,-2 0-1 0,-1 0 0 15,-4 2-2-15,-1 1-2 0,-1-2 2 0,-5 4-2 16,6 2-2-16,-8 4-3 0,-4 0 3 0,-2-3-2 16,7 4 0-16,-4 3 1 0,0 0-1 0,-7-3 1 15,-5 1 1-15,3 0 1 0,-1 2-2 0,-10 1 3 16,1-2 0-16,-8 3 2 0,-1 2 2 0,-8 1 4 15,4 3 1-15,-5 0 5 0,-2 0 4 0,-7 2 5 16,0 0 3-16,-9 4-2 0,0 0 3 0,-4 0-3 16,3-2 2-16,-13 5-4 0,3 0-2 0,-5 1-4 15,-3-2-3-15,-3 4 0 0,-2-1-4 0,16 1-4 0,-14 1-3 16,-16 2-2-16,-9 0-4 0,20 4-15 16,-8-1-15-16,-8 1-24 0,-28 10-97 0,-17 8-96 15,8-2 183-15,-5 12-134 0,-43 15-108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26.0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14 408 8042 0 0,'-1'0'168'0'0,"1"0"-1"0"0,-1 0 1 0 0,1 0 0 0 0,-1 0 0 0 0,1 0 0 0 0,-1 0-1 0 0,1 0 1 0 0,-1-1 0 0 0,1 1 0 0 0,-1 0 0 0 0,1 0-1 0 0,-1 0 1 0 0,1 0 0 0 0,-1-1 0 0 0,1 1 0 0 0,-1 0-1 0 0,1-1 1 0 0,0 1 0 0 0,-1 0 0 0 0,1-1 0 0 0,-1 1-1 0 0,1 0 1 0 0,0-1 0 0 0,-1 1 0 0 0,1-1 0 0 0,0 1-1 0 0,0-1 1 0 0,-1 1 0 0 0,1-1 0 0 0,1-18 2299 0 0,19-26-784 0 0,-16 36-992 0 0,18-29 264 0 0,1 1 1 0 0,1 2-1 0 0,48-53 0 0 0,-56 69-700 0 0,1 0-1 0 0,26-21 1 0 0,-35 34-211 0 0,-1 0 0 0 0,1 0 1 0 0,1 1-1 0 0,-1 1 0 0 0,0-1 1 0 0,1 1-1 0 0,0 1 0 0 0,0-1 1 0 0,13-2-1 0 0,-19 6-41 0 0,0-1 0 0 0,0 1 0 0 0,0 0 1 0 0,0 0-1 0 0,0 0 0 0 0,0 0 0 0 0,0 0 0 0 0,0 1 1 0 0,0-1-1 0 0,-1 1 0 0 0,1 0 0 0 0,0 0 0 0 0,0 0 1 0 0,0 0-1 0 0,-1 1 0 0 0,1-1 0 0 0,-1 1 0 0 0,1-1 1 0 0,-1 1-1 0 0,1 0 0 0 0,-1 0 0 0 0,0 0 0 0 0,0 0 0 0 0,0 0 1 0 0,0 1-1 0 0,0-1 0 0 0,-1 1 0 0 0,1-1 0 0 0,-1 1 1 0 0,2 4-1 0 0,2 4-2 0 0,0 1 1 0 0,-2 1-1 0 0,1-1 1 0 0,-2 0-1 0 0,3 24 1 0 0,-3-5 7 0 0,-1-1 0 0 0,-2 1 1 0 0,-1-1-1 0 0,-1 0 0 0 0,-12 46 0 0 0,-52 145 59 0 0,36-142-6 0 0,-54 101 0 0 0,80-172-50 0 0,1-1 1 0 0,-1 0 0 0 0,0 0 0 0 0,-1 0 0 0 0,1 0-1 0 0,-2-1 1 0 0,-12 11 0 0 0,17-15-9 0 0,1-1 0 0 0,-1 0 0 0 0,0 1 0 0 0,0-1 0 0 0,1 0 1 0 0,-1 0-1 0 0,0 0 0 0 0,0-1 0 0 0,0 1 0 0 0,0 0 0 0 0,0-1 0 0 0,0 1 0 0 0,-1-1 0 0 0,1 1 0 0 0,0-1 0 0 0,0 0 0 0 0,0 0 1 0 0,0 0-1 0 0,0 0 0 0 0,-1-1 0 0 0,1 1 0 0 0,0-1 0 0 0,0 1 0 0 0,0-1 0 0 0,0 0 0 0 0,0 1 0 0 0,0-1 0 0 0,0 0 0 0 0,0 0 0 0 0,1 0 1 0 0,-1-1-1 0 0,0 1 0 0 0,0 0 0 0 0,1-1 0 0 0,-1 1 0 0 0,-1-3 0 0 0,-3-5-7 0 0,0 1 0 0 0,1-1 0 0 0,0 0 0 0 0,0 0 0 0 0,1 0 0 0 0,0-1 0 0 0,1 1 0 0 0,0-1 0 0 0,0 0 0 0 0,1 0 0 0 0,-1-17 0 0 0,2 21-1 0 0,1 0 1 0 0,0 0-1 0 0,0 0 0 0 0,0 0 0 0 0,1 1 0 0 0,-1-1 0 0 0,1 0 0 0 0,1 0 0 0 0,-1 0 0 0 0,1 1 0 0 0,0-1 0 0 0,1 1 0 0 0,-1-1 0 0 0,1 1 0 0 0,0 0 0 0 0,0 0 0 0 0,1 0 0 0 0,-1 0 0 0 0,1 1 0 0 0,0 0 0 0 0,7-6 0 0 0,-9 8 15 0 0,1 1-1 0 0,0-1 1 0 0,0 1-1 0 0,0 0 0 0 0,1 0 1 0 0,-1 0-1 0 0,0 0 1 0 0,0 1-1 0 0,0-1 1 0 0,1 1-1 0 0,-1 0 0 0 0,0 0 1 0 0,1 0-1 0 0,-1 0 1 0 0,0 1-1 0 0,1-1 1 0 0,-1 1-1 0 0,0 0 0 0 0,0 0 1 0 0,0 0-1 0 0,0 0 1 0 0,0 0-1 0 0,5 4 0 0 0,7 3 45 0 0,0 1 0 0 0,0 1 0 0 0,15 14 0 0 0,-22-17-41 0 0,23 17-309 0 0,37 24 0 0 0,-57-41-276 0 0,0-1 0 0 0,1 0 0 0 0,-1-1 0 0 0,1 0 0 0 0,1-1 0 0 0,-1-1 0 0 0,19 4 0 0 0,-12-6-997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26.62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250 7 8634 0 0,'-3'0'477'0'0,"-30"-4"3136"0"0,-45 1 0 0 0,69 4-3270 0 0,0-1 1 0 0,1 1 0 0 0,-1 1 0 0 0,0-1 0 0 0,0 1 0 0 0,1 1 0 0 0,-1 0-1 0 0,1 0 1 0 0,0 1 0 0 0,-9 4 0 0 0,13-5-127 0 0,0-1 1 0 0,1 1-1 0 0,0 0 0 0 0,-1 0 1 0 0,1 0-1 0 0,-5 7 1 0 0,8-10-188 0 0,-1 1 0 0 0,1-1 1 0 0,0 1-1 0 0,-1 0 1 0 0,1-1-1 0 0,0 1 1 0 0,0-1-1 0 0,-1 1 1 0 0,1 0-1 0 0,0-1 1 0 0,0 1-1 0 0,0 0 0 0 0,0-1 1 0 0,0 1-1 0 0,0 0 1 0 0,0-1-1 0 0,0 1 1 0 0,0-1-1 0 0,0 1 1 0 0,1 1-1 0 0,-1-1-13 0 0,1-1-1 0 0,-1 1 1 0 0,1 0-1 0 0,0-1 1 0 0,-1 1-1 0 0,1-1 1 0 0,0 1-1 0 0,0 0 1 0 0,-1-1-1 0 0,1 0 1 0 0,0 1-1 0 0,0-1 1 0 0,0 1-1 0 0,-1-1 1 0 0,1 0-1 0 0,0 0 1 0 0,0 1-1 0 0,0-1 1 0 0,1 0-1 0 0,27 4 194 0 0,46 0 0 0 0,9 1-78 0 0,-61-2-98 0 0,99 18 91 0 0,-106-17-114 0 0,0 0 1 0 0,-1 1-1 0 0,1 1 1 0 0,-1 1 0 0 0,20 11-1 0 0,-11-3 8 0 0,0 2 0 0 0,-1 1-1 0 0,0 0 1 0 0,-2 2 0 0 0,36 40-1 0 0,-24-18 6 0 0,-2 1 0 0 0,-2 1 0 0 0,-1 1 0 0 0,-3 2-1 0 0,-2 0 1 0 0,18 52 0 0 0,-15-19 12 0 0,-4 1 1 0 0,-3 1-1 0 0,-4 0 0 0 0,-3 1 0 0 0,1 134 0 0 0,-14-137 19 0 0,-3 0-1 0 0,-26 143 0 0 0,2-115 43 0 0,-5 0 1 0 0,-4-3-1 0 0,-5-1 1 0 0,-5-1-1 0 0,-4-3 0 0 0,-4-3 1 0 0,-128 172-1 0 0,168-250-63 0 0,-1 0 0 0 0,-20 18 0 0 0,28-30-68 0 0,0-1-1 0 0,0 0 1 0 0,0 0-1 0 0,-1-1 1 0 0,0 0-1 0 0,0 0 1 0 0,-17 6 0 0 0,25-11-1 0 0,0 1 1 0 0,-1-1-1 0 0,1 0 1 0 0,0 1-1 0 0,0-1 1 0 0,0 0 0 0 0,0 0-1 0 0,0 0 1 0 0,0 0-1 0 0,0 0 1 0 0,0 0-1 0 0,-1 0 1 0 0,1 0 0 0 0,0-1-1 0 0,0 1 1 0 0,0 0-1 0 0,0-1 1 0 0,0 1-1 0 0,0 0 1 0 0,0-1-1 0 0,0 0 1 0 0,0 1 0 0 0,0-1-1 0 0,0 1 1 0 0,0-1-1 0 0,1 0 1 0 0,-1 0-1 0 0,0 0 1 0 0,0 1 0 0 0,1-1-1 0 0,-1 0 1 0 0,0 0-1 0 0,1 0 1 0 0,-1 0-1 0 0,1 0 1 0 0,-1 0 0 0 0,1 0-1 0 0,0 0 1 0 0,-1 0-1 0 0,1 0 1 0 0,0-3-1 0 0,-1-1-271 0 0,0 0 0 0 0,1 0 0 0 0,-1 0 0 0 0,1-1 0 0 0,0 1 0 0 0,1 0 0 0 0,0-6 0 0 0,1 6 56 0 0,-1-1-1 0 0,1 1 0 0 0,0-1 1 0 0,1 1-1 0 0,-1-1 0 0 0,1 1 0 0 0,0 0 1 0 0,5-7-1 0 0,13-23-1713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27.0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1890 13563 0 0,'75'-38'5856'0'0,"3"7"-3353"0"0,82-16-2594 0 0,-27 9 693 0 0,-17 2-390 0 0,87-29 37 0 0,686-252 36 0 0,-528 187-252 0 0,114-32 0 0 0,-234 82-17 0 0,254-72 26 0 0,-291 92-25 0 0,716-206 74 0 0,-269 80-24 0 0,407-77-284 0 0,-1031 257 102 0 0,-12 3-56 0 0,1 0-1 0 0,-1 0 1 0 0,1 1-1 0 0,0 1 1 0 0,0 1-1 0 0,25 2 1 0 0,-41-2 138 0 0,1 0 0 0 0,0 0 0 0 0,-1 0 0 0 0,1 0 0 0 0,0 0 0 0 0,-1 0 0 0 0,1 1-1 0 0,0-1 1 0 0,-1 0 0 0 0,1 0 0 0 0,-1 0 0 0 0,1 1 0 0 0,0-1 0 0 0,-1 0 0 0 0,1 1 0 0 0,-1-1 0 0 0,1 1 0 0 0,-1-1 0 0 0,1 0 0 0 0,-1 1-1 0 0,1-1 1 0 0,0 2 0 0 0,-1-1 4 0 0,0-1-1 0 0,-1 1 0 0 0,1-1 1 0 0,0 1-1 0 0,0-1 0 0 0,0 1 0 0 0,-1 0 1 0 0,1-1-1 0 0,0 1 0 0 0,-1-1 1 0 0,1 1-1 0 0,-1-1 0 0 0,1 1 1 0 0,0-1-1 0 0,-1 0 0 0 0,1 1 1 0 0,-1-1-1 0 0,1 1 0 0 0,-1-1 0 0 0,0 1 1 0 0,-11 6-526 0 0,-1-1 0 0 0,-15 7 0 0 0,-218 77-3336 0 0,132-50 2216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27.53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73 1842 12235 0 0,'-26'25'5834'0'0,"-21"18"-3865"0"0,59-45-2299 0 0,14-9 63 0 0,377-189-25 0 0,-208 117 749 0 0,-75 34-116 0 0,587-255 1514 0 0,254-82-124 0 0,579-139 148 0 0,-1121 411-1667 0 0,-314 87-169 0 0,742-157 233 0 0,-666 160-200 0 0,-173 24-89 0 0,-12 4-22 0 0,-10 4-92 0 0,-258 65-2007 0 0,117-36 717 0 0,-400 128-7286 0 0,400-116 6133 0 0,39-15-8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12-04T16:50:27.90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375 1259 13691 0 0,'-65'27'4775'0'0,"-33"13"-3373"0"0,31-13-1054 0 0,25-10-411 0 0,-61 36 0 0 0,140-52 503 0 0,11-8 155 0 0,1-2 1 0 0,76-26-1 0 0,-99 27-468 0 0,906-319 2295 0 0,-701 239-2192 0 0,-25 11-79 0 0,624-231 54 0 0,-224 96-172 0 0,-12 28-434 0 0,-103 72-2641 0 0,-122 63-2022 0 0,-271 41 2314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20" units="cm"/>
          <inkml:channel name="Y" type="integer" max="1728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2-02T17:02:15.17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64">
        <inkml:traceFormat>
          <inkml:channel name="X" type="integer" max="10368" units="cm"/>
          <inkml:channel name="Y" type="integer" max="6912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4-12-02T17:07:29.937"/>
    </inkml:context>
  </inkml:definitions>
  <inkml:trace contextRef="#ctx0" brushRef="#br0">3337 3929 444 0,'-6'-1'308'0,"2"1"-87"15,-1 0-99-15,0 0 67 0,0 2-48 0,1 0-6 16,0 2 4-16,0 3-9 0,2-1-11 0,0 2-35 16,-1 2-3-16,0 2-6 0,1 1-7 0,1 6-7 15,0 2-17-15,0-2-7 0,0 8-5 16,1 2-6-16,0 4-12 0,-1-3-2 0,1 6-5 0,-1-2-2 16,-2 5 0-16,2-2-2 0,-2 0 0 15,-1 0-2-15,-1-1-8 0,-2 0-10 0,1-6-7 16,0 0-9-16,0-4-13 0,2-10-13 0,0-1-46 15,1 2-34-15,1-8-34 0,2-6-88 0,0-3 178 0,1-5-151 16,1-13-72-16</inkml:trace>
  <inkml:trace contextRef="#ctx0" brushRef="#br0" timeOffset="433.14">3623 3842 1148 0,'1'-1'496'0,"3"1"-266"0,5-1-125 16,-2 0 39-16,2 1-30 0,4-5 5 0,0 1-12 15,3-3-14-15,0 2-18 0,2-3-29 0,1 4-6 16,2-3-8-16,-2 6-8 0,3 2-14 0,-1 3-4 16,-1 4-3-16,0-1-2 0,-5 9-1 0,1-1-3 15,-7 11 0-15,3 1 1 0,-7 8 1 16,-1-3-2-16,-8 16-5 0,-2 0-1 0,-5 0-5 0,-7 5-1 15,-3-2-2-15,-2 0 2 0,2-8-3 0,-4-2 1 0,-5 5 5 16,-1-2 3-16,8-7 5 0,-2 0 3 0,3-5 2 16,-5 1 5-16,3-11 3 0,0 5 6 0,2-12 1 15,4-4 4-15,-1 0 3 0,3-9-2 16,0 0-2-16,4-8-4 0,2 1-3 0,6-6-4 0,4-4-4 16,0-2-5-16,1-2-4 0,7-4 1 0,3 0-2 15,5-4 2-15,-2 1 1 0,8-2 3 0,-1 3 2 16,2 0 15-16,-1-1 6 0,1 8 5 15,3-1 5-15,0 7 9 0,0 3 0 0,0 6 0 0,-2 3-1 16,-1 0-9-16,-5 11-6 0,6 6-5 16,-2 0-4-16,-6 0-7 0,-1 8-2 0,-2 0-3 0,1-1-39 15,-2 1-34-15,2 2-38 0,-4-11-58 0,8 1 117 16,-2 0-92-16,5-6-40 0</inkml:trace>
  <inkml:trace contextRef="#ctx0" brushRef="#br0" timeOffset="1029.24">6456 4143 1010 0,'0'-19'495'0,"0"0"-262"0,-2 3-135 0,-3-1 68 16,-2 4-67-16,-2-4-7 0,-5-3-8 0,2 2-11 15,-3 0-33-15,-3 3-10 0,-8 2-3 16,3-3-6-16,1 4-9 0,-2 6-3 0,-5 0-1 0,-7 5-4 16,-7 8-2-16,2-3 0 0,7 9 0 0,-8 7 1 15,-3-1-1-15,4 9 2 0,5 3 0 0,4 0 4 16,4 3-1-16,4-1 1 0,4 0-3 0,8-5 0 15,2 1-1-15,7-5-3 0,5-1-1 0,14-6-3 16,-10 0-1-16,23-11 0 0,-3-2 0 0,9-4 0 16,-1 0 4-16,14-9-1 0,-3-1 1 0,4-4 3 15,4-2 3-15,-4 0 0 0,-3 2 5 0,0 2 4 16,-17 5 0-16,2 0 16 0,-1 2 6 0,-8 4 7 16,-10 4 5-16,-3 8 5 0,-2 4 12 0,-10 7 1 15,3-3 2-15,-5 9-11 0,-5 8-1 0,0 1-6 16,-3 5-6-16,-1-2-6 0,2 1-16 0,1 1-3 15,2-3-6-15,3-5-3 0,3-5-7 0,-3 0-3 16,10-10-5-16,-2 2-7 0,1-6-31 0,0 2-20 16,4-5-25-16,-2 0-29 0,1-3-110 0,-1-1-94 15,1-4 216-15,1 1-161 0,-2-4-95 0</inkml:trace>
  <inkml:trace contextRef="#ctx0" brushRef="#br0" timeOffset="1812.92">8771 4154 1044 0,'-7'-14'416'0,"-1"0"-269"0,0-1-81 0,7 2 10 16,-2 0 3-16,3-4 3 0,0-1 5 0,3 1-6 15,0-2-10-15,3 1-9 0,5-3-5 16,4 2-7-16,-2 0 2 0,14-2 0 0,-4 2 1 16,9 5-4-16,-1-4-6 0,4 9-6 0,0 0-3 15,-2 3-10-15,0 5-6 0,-6 0-4 0,3 6-4 16,-8-3-7-16,-5 11-2 0,0 10-3 0,-1 0-4 15,-4 1 2-15,-5 11-2 0,-2 7 1 0,-5 6-2 16,-12 13-1-16,4 0 1 0,-10-4 2 0,-7 12-5 16,-1-3-2-16,-9 2 2 0,0-6-1 0,-5-4 6 15,0 2 2-15,-3-9 3 0,5-5 4 0,1-12 25 16,-2 4 13-16,8-16 6 0,-2 0 11 0,7-9 13 16,-2 2 0-16,5-14-1 0,0 1 0 0,4-7-18 15,3-6-11-15,1-3-8 0,5-2-11 0,7-4-15 16,3-3-4-16,9 0-1 0,0-2-1 0,1 3-2 0,12 0-1 15,4-6-1-15,-1 3 1 0,3 2 0 0,1-1 2 16,6 7 2-16,7-3 6 0,7 6-1 0,-3-4 1 16,-7 11 1-16,8 3 1 0,0 1-1 0,-7 3-3 15,-3 1-2-15,-8 7-22 0,2-2-28 16,-6 4-44-16,0-1-58 0,-1 5 109 0,-2-2-78 0,-8 0-37 16</inkml:trace>
  <inkml:trace contextRef="#ctx0" brushRef="#br0" timeOffset="2432.15">11173 4030 750 0,'0'0'374'0,"-2"0"-173"0,-1-1-95 0,3 0 43 15,0-1-18-15,3 1-4 0,2-2-2 0,0 2-12 16,4-3-10-16,2-2-24 0,1 2-3 0,10-3-3 15,-1 1-2-15,4-2-10 0,-1 0-6 0,9-5-3 16,-2 1-3-16,5 0-8 0,1-2-3 0,4-2-7 16,3 1-3-16,-7 0-10 0,8 2-2 0,2 4-4 15,-5-5 0-15,1 5-5 0,-6 5-3 0,-2 3 1 0,0 0-4 16,-12 1 0-16,4 0 0 0,-12 0-1 0,-2 9 3 16,0 1 1-16,-9 1 4 0,-5 8 3 0,-10 16 8 15,2-6 3-15,-11 19 1 0,-2 1 3 0,-10 4 0 16,2 4-3-16,-13 0-2 0,6 5 0 0,-1-7-7 15,-2 3-1-15,8-5-3 0,-3-3-1 0,6-6-2 16,9-3 0-16,4-9-1 0,2-4-4 0,5-7-12 16,3-7-10-16,2-4-13 0,2-3-20 15,2-1-29-15,3-9-41 0,3-2-242 0,1 0 279 16,0 0-168-16,2-5-92 0</inkml:trace>
  <inkml:trace contextRef="#ctx0" brushRef="#br0" timeOffset="2903.87">13703 3991 1453 0,'-16'13'581'16,"4"-4"-376"-16,-4 10-125 0,0-2 16 0,0 0-13 16,-2 15 0-16,-6 5-1 0,4 1-10 15,-3-4-29-15,3 4-9 0,-1 1-6 0,-1 8-4 16,-1 0-7-16,0-1-6 0,9-6-11 0,0 2-35 15,0-2-20-15,6-3-19 0,3-7-18 0,5-11-65 16,4 0-55-16,5-10-81 0,6-8 181 0,10-8-145 16,-5 2-61-16</inkml:trace>
  <inkml:trace contextRef="#ctx0" brushRef="#br0" timeOffset="3336.31">13935 3968 879 0,'8'-3'498'0,"-1"0"-241"15,1 2-148-15,3-1 116 0,-3 0-115 0,5 2 4 16,0 0 6-16,8 2 3 0,-1-1-13 0,2 1-15 16,1-1-12-16,6-1-19 0,1 1-6 0,4-3-12 15,0 2-8-15,1-3-19 0,-1 0-2 0,5-2-4 16,-1 1-3-16,-8-1-4 0,3 2 0 0,-6 1-1 16,-4 0-1-16,-5-1 2 0,-8 3-2 0,-6-1-3 15,-3 2 2-15,-1-1-2 0,-17 3-2 0,-9 1 0 16,4 0 1-16,-1 0-3 0,-10 2 3 0,-3 2 0 0,-7 0 0 15,-5-1 2-15,2 2 3 0,4-2-2 0,-4 2 1 16,-2-2-1-16,2 1 0 0,4 2-1 0,2-1-2 16,4 2 2-16,5 0-2 0,5 3 0 0,7 0-3 15,-3 0 2-15,16-2-4 0,0 0 2 0,7 0 1 16,0 0-2-16,14-2 0 0,2 0 1 0,7-1 3 16,6 1-2-16,8 1 2 0,0-1-1 0,-2-1 1 15,10-2-2-15,2 0 2 0,2 2 1 0,-7 0 0 16,-1-3 0-16,-5 1 2 0,3 3 0 15,-14 4 1-15,5-1 1 0,-18 5 0 0,-6 6 1 0,1-3 0 16,-13 9 1-16,-9 1 1 0,-10 3 1 16,-1-1 2-16,-10 2 2 0,0 0 1 0,-5-7-1 15,-3 2 4-15,2-5-5 0,-1 0-1 0,3-9-15 16,-2 2-16-16,9-11-26 0,1 1-26 0,7-6-113 16,-3 3-85-16,20-13 192 0,-1 3-149 0,8-4-104 15</inkml:trace>
  <inkml:trace contextRef="#ctx0" brushRef="#br0" timeOffset="3962.89">15736 4121 1071 0,'-9'-5'519'0,"1"-2"-338"0,-2 6-108 16,4-2 0-16,1-1 4 0,0 1 12 0,6-3 7 16,-1 1 5-16,4 1-27 0,3-1 5 0,2-3-8 15,4 0-8-15,4-3-5 0,4 0-8 16,0 3-10-16,5-6-5 0,2 3-8 0,-2 1-13 0,2 2-4 16,0 2-3-16,0 3-1 0,-5 4-6 0,1-1 0 15,-8 9-2-15,0 0-1 0,-5 5-6 16,3-1 1-16,-15 10-3 0,-1-1 3 0,-6 3 1 15,-4 2 0-15,-6 2 2 0,-1-3 3 0,0-2 2 0,-4-4 2 0,-3 2 3 16,-1-1 0-16,5-2 2 0,-1-7 1 0,1-1 0 16,1 2 0-16,5-4 1 0,-4 2 2 0,10-7-1 15,1 0-2-15,1-1-1 0,6-2-2 16,2-2 1-16,7-4-4 0,0 0 0 0,6-2-1 16,2-2 0-16,5 1-1 0,1 0 0 0,4 1 0 15,-2 2 1-15,4 0 0 0,-2 0 2 0,-1 3-3 16,1 5 1-16,-7 4 1 0,3-5 1 0,-10 12-1 15,5-2 0-15,-11 7 3 0,-1 5 1 0,-8 3 1 16,0 1 2-16,-2-5 3 0,-9 7 1 0,-4 1 5 16,0 1 0-16,1-6 1 0,-4 0 2 0,-5-2 0 0,-3 0 4 15,0-5-1-15,-2 2 1 0,6-7-4 0,-4-1 1 16,0-2-3-16,5-3-4 0,6-3-2 0,3-6-17 16,-2 0-8-16,7-7-13 0,5-2-17 0,2-6-67 15,1 2-43-15,9-7-69 0,-2 0-120 0,7 0 238 16,-1-1-167-16,5-14-59 0</inkml:trace>
  <inkml:trace contextRef="#ctx0" brushRef="#br0" timeOffset="4190.31">16571 4040 1895 0,'1'18'738'15,"-1"5"-515"-15,-1-1-146 0,-3 5 5 0,3-5 0 16,-8 13 0-16,2 0 6 0,-4 11-20 16,-3-1-16-16,1 9-12 0,0-2-11 0,0-5-16 0,4 3-6 0,-2 0-16 15,-1 2-26-15,2-8-32 0,1-9-43 0,2-3-65 16,5 6 124-16,4-6-92 0,-2 0-42 0</inkml:trace>
  <inkml:trace contextRef="#ctx0" brushRef="#br0" timeOffset="4920.56">18624 3825 814 0,'16'-6'455'0,"-8"-2"-219"16,1 0-108-16,0 1 91 0,-2-5-82 15,-4 2-5-15,-3 2-11 0,1 0-15 0,-1 2-12 0,-1 1-13 16,-8 2-28-16,3 0-5 0,-10 5-9 0,0-1-8 16,-5 5-17-16,2 0-3 0,-13 9-4 0,0 1-5 15,-4 8-2-15,-3 4-1 0,4 16-2 0,-5 0 0 16,6-2 0-16,7 14-1 0,-7 13 0 15,4 0 1-15,8-2 0 0,3 0 0 0,7-2 0 0,7 9 2 16,15-4-2-16,-6 3 3 0,13-26 1 0,15 0 1 16,0 1 2-16,11-15 1 0,8-7-3 0,7-14 5 15,0-1 0-15,11-9 2 0,-3-3-2 0,-4-12 6 16,1 0 2-16,-6-7 2 0,-8 2 8 0,-12-6 14 16,2 0 7-16,-26 3 2 0,2-3 4 0,-13 2 1 15,3 1-1-15,-24 1-4 0,4-1 1 0,-11 4-8 16,-7 0-3-16,-3 0-3 0,0 6-4 0,0 1-2 15,5 10 0-15,-13 0-1 0,1 1-4 0,6 6-11 16,0 5-4-16,3 2-3 0,-3 2-6 0,1 3-13 16,-4-1-20-16,20-2-29 0,3-3-151 0,1 1-150 15,11-1 276-15,9-2-197 0,7-5-166 0</inkml:trace>
  <inkml:trace contextRef="#ctx0" brushRef="#br0" timeOffset="10330.69">3607 5157 595 0,'0'-10'284'16,"0"0"-142"-16,0-2-70 0,0 4 24 0,0 0-4 15,0 4 6-15,-1-1 2 0,-3 2-32 0,1 3-13 16,0 1-11-16,-1 0-8 0,1 4-14 15,-1 0-4-15,-1 3-4 0,1-1-1 0,1 0-4 0,1 3-3 0,0 1 0 16,-2 1-3-16,3 0-2 0,-1 0 1 0,-1 1-1 16,2 7 1-16,-1 4-1 0,0-3 1 0,3 0-2 15,-1 6 1-15,0-2-3 0,0 2-5 0,3 1-4 16,-2-4-13-16,2 1-4 0,0-2-1 16,1 0 1-16,-2-6-2 0,3 2 5 0,-4-10 1 0,0 2 6 15,2-2 11-15,0-1 3 0,-1-4-1 0,0-2 3 16,0 1 1-16,3-3 0 0,-1 2-2 15,-1-3 3-15,1-4-1 0,0-1 1 0,0 1 1 16,2 0-1-16,-2 0 0 0,3 0-1 0,2-3 1 16,0 1-3-16,-2 2 2 0,3-3 0 0,0 2-2 0,5-1 1 15,3 0-1-15,-1 1 2 0,2-2 0 0,7 5 1 16,3 1-1-16,4-1 0 0,-6 1 1 0,5 2 0 16,1-2 0-16,-1 2 1 0,1 2 1 0,-4-2-2 15,-3 1 2-15,2-2-3 0,3 2 2 0,-2-1-1 16,-2 1 0-16,6 0-3 0,-1-1 1 0,2-1 1 15,4-1 1-15,-4 1-1 0,0-6 0 0,0-1 0 16,-2 0 1-16,-2-4 0 0,1 2 0 0,-7-2 1 16,-3 3-1-16,3 0 0 0,1 1 0 0,-4 2 1 15,-3 6-1-15,2 0 0 0,3 2 0 0,4 6 1 16,-1-4 1-16,-3 4-2 0,4 0 1 0,-1 0 0 16,2 2 0-16,-3 1 0 0,2 1 0 0,-5-2 1 15,0 4-2-15,1-2 0 0,-3-3 0 0,1 2 0 16,-1-6 0-16,-2 3 1 0,1-5-1 0,0 0 0 15,1-2 1-15,1-1 0 0,0 0 0 16,3 0 0-16,4-1-1 0,1-1 1 0,-4 1-1 0,2-3 0 0,-1-2-2 16,0 2 3-16,-2-2-1 0,-6 1 1 0,-1 1 0 15,3-1-1-15,-4 2 0 0,0-1 2 0,-4 2-1 16,3 1-1-16,0 1 1 0,-2 0 0 0,0 0-1 16,-3 0 1-16,1 1 0 0,-1 1 0 0,2 4-1 15,1-3 2-15,-4 0 0 0,5 2-2 0,-3-1 2 16,3 1-1-16,-1-1 1 0,2-3-2 0,-4 0 1 15,2 1 0-15,-1-2-1 0,2 0 1 0,-3-1-1 16,1 0 2-16,1-1 2 0,-2-2 0 16,1 1 1-16,-2-1 0 0,0 3-1 0,2-2 1 15,0-1 1-15,-1 3-2 0,1 0-1 0,-4 1-1 0,3 0 0 16,-2 0-2-16,0 0 3 0,-4 5-1 0,3-2-2 16,-3-1 0-16,3 1 0 0,-2 1 0 0,1 2-1 15,0-1 1-15,-1 0-2 0,1 0 0 0,-2-1-2 16,1 2 2-16,-2-2-1 0,2 1-2 0,-2-1 2 15,0-1-1-15,0-2-1 0,-1 1 2 0,2-1 1 16,-1-1 0-16,0 0 2 0,0-1 0 0,-1 0 1 16,0-1-1-16,1 1 1 0,0-2 0 0,-2 0 1 15,2 0-2-15,-2 0 1 0,1-2 1 0,-1 3-2 16,1-3 2-16,-3 0 0 0,2 2-1 0,-1 1-1 16,0-3 2-16,2 4-2 0,-3-1 0 0,0-1 0 15,0-1 0-15,0 0 0 0,0 2 1 0,0-3-1 16,-1 0 0-16,0 0 1 0,1-2-1 0,0 1 3 15,0 2-2-15,2-5 1 0,-1-2 0 16,2 2 7-16,-3-7-2 0,1 0 3 0,0 1 5 16,0-6 3-16,0 0 1 0,0 2 2 0,0 0 3 0,1 2-1 15,4 1 0-15,-4 2-4 0,1 2-2 0,0 3-6 0,-1 1 0 16,-1 2 1-16,1 0-6 0,-2 4-7 0,-2-1-18 16,0 3-130-16,-3 5 128 0,2-1-73 0,0 0-52 15</inkml:trace>
  <inkml:trace contextRef="#ctx0" brushRef="#br0" timeOffset="14111.22">3172 4753 693 0,'-13'4'387'0,"0"4"-167"0,2-4-115 0,0 1 49 15,0-1-3-15,1 1-7 0,3 1-14 0,1-2-36 16,-2-1-10-16,5-2-5 0,-5 2-5 0,5-2-13 15,-1 0-4-15,4-2-4 0,0-1-3 0,0-1-6 16,6-2-2-16,-2-1-4 0,6 0-1 0,-3-1-9 0,3-1-2 16,3-3 0-16,1-2-3 0,2 0-8 15,2-1-3-15,2-3-1 0,9-6-3 0,10-5-1 0,-4 0 0 16,5-4-4-16,8-9 0 0,2 2 0 0,7-9-1 16,-3 2 0-16,7-4-1 0,-2 0-1 15,2 0 2-15,1 0 1 0,-3 1-2 0,-1 1 1 16,-2 5 1-16,-1-2-1 0,-9 8 2 0,0-5 1 15,-10 12-2-15,1-3-1 0,-8 10 5 0,-4 3-1 16,-6 7-1-16,0-1 4 0,-5 7 1 0,-5 3 4 16,-3 1 1-16,-2 3 3 0,-3 0-1 0,0 2-2 0,-3 0 5 15,-1 3-5-15,0-2-3 0,0 1-3 0,3-2 0 16,-1 0-4-16,1-2-2 0,0 0 3 0,4 1-5 16,1-3-2-16,1-1-8 0,2-1-15 0,-3 1-23 15,1-2-123-15,-3 3-110 0,-2-2 213 0,-1 3-156 16,-6-3-130-16</inkml:trace>
  <inkml:trace contextRef="#ctx0" brushRef="#br0" timeOffset="14669.47">3689 3091 865 0,'0'-3'441'0,"0"-5"-209"16,0 2-122-16,0-4 39 0,0 0-10 15,0 0 3-15,-2 0 1 0,1-1-47 0,-1 0-15 16,1 1-11-16,-3 1-9 0,1 0-12 0,-2 2-8 0,-3-1-2 16,0 1-6-16,1 2-11 0,-4 1-3 0,1 0-4 15,-5 4 1-15,-1 3-5 0,0 0 1 0,0 3-5 0,-6 5-2 16,1-1 1-16,-5 6-3 0,1 1 2 15,-1 3-2-15,0 2-1 0,0 3 1 0,5-1-2 16,4-4 1-16,-3 5-1 0,14-4 0 0,-3-3 0 16,9-2-1-16,-2-3 0 0,10-4-3 0,3 0 1 15,5-5-1-15,6-3-1 0,2-5 1 0,2 1-2 16,-1-1 2-16,4-9-1 0,2-4 2 0,-1 2-1 16,-5-2 3-16,-1-1 0 0,0 3-1 0,-1-2 2 15,-7 5 2-15,4-5 3 0,-9 13 4 0,0 5 17 16,-1-1 6-16,-6 9 5 0,-4 5 7 0,0 8 10 15,1 1 1-15,-4 8 3 0,-6 1-6 0,-3 1-14 16,2 5-5-16,-3-1-6 0,4-3-3 0,-1-3-17 16,-5 2 0-16,12-11-6 0,0-1-2 0,4-3-21 15,0-2-22-15,8-11-33 0,-1-1-46 0,2-4 90 16,2-5-66-16,-1-6-27 0</inkml:trace>
  <inkml:trace contextRef="#ctx0" brushRef="#br0" timeOffset="15475.34">6144 4004 350 0,'-12'6'265'0,"2"-3"-75"0,4-1-92 16,0-2 48-16,2 0-29 0,4-3-8 0,3-4-14 15,2 4-11-15,3-5-10 0,3 0-10 0,3-3-8 16,0 1 0-16,4-2-9 0,-2 2-2 0,0 0-13 15,2 1-7-15,1-1-5 0,-5 0-5 0,0 2-8 0,-4 5-5 16,-2 0 4-16,2 1-3 0,-4-1-1 0,-4 3 1 16,1-1 0-16,1 2 4 0,-4 2 1 0,-2-1 2 15,0 1 0-15,0 1 12 0,0-1 5 0,-4 4 5 16,0-1 7-16,0-2 9 0,3 0 0 0,0 1 3 16,-3-2 2-16,-1-1-7 0,3 0-3 0,2-2-6 15,-1 0-4-15,3 0-10 0,-5 0-1 0,8 0-2 16,-3 0-3-16,3 3 5 0,0 0 0 0,-2 1 3 15,-1 4 1-15,-1 4 8 0,-3 5 3 0,-11 8 1 16,4 3 2-16,0-5-6 0,-11 12-1 0,-9 15 4 16,2-1 3-16,0-1-11 0,-4 6-1 0,0 5-2 0,-8 6 0 15,1 7-3-15,-1 2-1 0,12-16-7 0,-4 4-1 16,-5-2-2-16,6-10-3 0,5-8-3 0,5-10-19 16,1-1-21-16,5-12-29 0,2-9-39 0,8-11-266 15,1 1 293-15,10-26-172 0,1 4-128 0</inkml:trace>
  <inkml:trace contextRef="#ctx0" brushRef="#br0" timeOffset="15816.58">6409 3078 1064 0,'-12'14'490'0,"0"-5"-274"15,-1 7-122-15,4-1 39 0,-1-4-7 0,1 9-3 16,0 0 1-16,-1 6-32 0,0-2-16 0,-5 10-12 16,4-1-6-16,-10 1-20 0,1 7-8 0,6-1-6 15,-7 1-6-15,2-5-7 0,-1-2-6 0,-1 1-21 16,-1-2-21-16,10-4-22 0,-4-6-29 0,2-3-37 0,2-2 83 16,8-4-69-16,-2 1-17 0</inkml:trace>
  <inkml:trace contextRef="#ctx0" brushRef="#br0" timeOffset="16200.95">6604 3068 1185 0,'20'-5'537'0,"-5"0"-304"0,4 2-134 0,-8 1 26 15,6-1-10-15,-3 2-2 0,4-1-1 0,0 4-46 16,-1 1-19-16,2 4-13 0,-2 2-8 0,2 1-11 16,0 0-2-16,-5 10-4 0,-1 1 0 0,-3 2-1 15,-1 3-2-15,-6 5 2 0,2-2-2 0,-7 6 2 16,-3 0 1-16,-6 3-1 0,-1-1-3 0,0-5 1 0,-9 4-2 0,-1 0-1 16,0-1 1-16,-23 19 0 15,19-29-3-15,-1-3 5 0,-2-9-1 0,0 3 2 16,5-11 1-16,-4 0 3 0,1-1 0 0,4-6 1 15,4 0 0-15,3-3-1 0,-1-2-3 0,6 1 0 16,3-2-5-16,7-5-2 0,-2 3-2 0,5-7-4 16,3-1 2-16,9 2-1 0,-3-3 1 0,16 5 0 15,-3-2 3-15,2 5 3 0,9 5 4 0,1 5 3 16,0 3-2-16,-4 5 6 0,-2 5-1 0,-6 3 0 16,2 2 2-16,-5 1-3 0,-6 1-10 0,0 3-95 15,0-1-116-15,-2-1 170 0,-1-2-112 0,0-3-72 0</inkml:trace>
  <inkml:trace contextRef="#ctx0" brushRef="#br0" timeOffset="17803.25">6751 2646 867 0,'-8'-6'396'0,"1"1"-236"0,-3-1-85 15,6 0 4-15,0-2-6 0,-1-1 2 0,4-1 4 16,-1-1-3-16,0 1-10 0,0-5-35 0,4-2-4 16,2 1-5-16,2-3-5 0,0 0-4 0,0-1-6 15,0-1-1-15,1 3-2 0,0 2-1 0,-3-2-1 16,2 1 1-16,-3 1-1 0,0 0 1 0,3 4 0 16,-4-2 1-16,1 4-1 0,0-1 2 0,0 4-1 15,-2 2 0-15,3 1-3 0,-4 2 2 0,1 0 0 0,-1 1-2 16,0 2 1-16,-1-1-2 0,1 2 0 0,-2 1 0 15,0 1 0-15,3 1 1 0,1 6-2 0,-1-2 0 16,0-1-1-16,5 3 2 0,-3-1-1 0,2 1 0 16,0 1 0-16,1-2-2 0,-2-1 3 0,3-1-1 15,1 1 1-15,0-3-2 0,1 0 2 0,1-2-1 16,1-1 0-16,0-3 1 0,1 1-2 16,2-2 1-16,1-3 0 0,2-1-1 0,0 2 1 0,7-6-2 15,-2 0 2-15,5 1 1 0,2-1 0 16,-2 0 0-16,3 0-1 0,-5 1 1 0,1 4 0 0,2-3 1 15,1 1-1-15,-8 0-2 0,2 2 1 0,3-1 1 0,3 2-2 16,3 1 0-16,-2-2-1 0,7 5 2 0,6-2-1 16,-2-1 1-16,8 1-2 0,-3 1 0 0,2-3 3 15,3-1-2-15,-7-2 0 0,8-1 1 0,5 5-1 16,-3-5-1-16,9 1 1 0,-5-3-1 0,2 2 0 16,4 1 1-16,-5-2-1 0,5 3 0 0,-2-3 2 15,-5 2-1-15,5 4 1 0,-2 0 1 16,-1 2 0-16,-2-1 0 0,0 1-1 0,0 1 1 15,-12 0 0-15,4 1 0 0,1 4-1 0,1-3 1 16,-7 0 0-16,-2 2 1 0,-1 2 1 0,1-1-1 16,-8 1-1-16,2 1 1 0,-8-2 1 0,4 3 0 15,0 0-1-15,-2-1 1 0,-1 0-2 0,-3-1 1 16,0-1 1-16,-3 1 0 0,-1 3 0 0,-4-5 1 16,0 1-1-16,-6 0 0 0,-3-2 1 0,-1 1 2 15,2 1 0-15,-5-3-1 0,-2-2 2 0,0 1-2 16,0 0 2-16,-3 0 0 0,1 0 2 0,-1-1-4 15,-1-1 1-15,-2 0 0 0,1 0-1 0,0 0 1 0,2 0-2 16,-2-2 0-16,0 1-3 0,0-1 2 0,1-1-1 16,-1-1-1-16,1 1 1 0,-2-1 0 0,-1 0 0 15,1 3 1-15,2-3-1 0,0 1 0 0,1 1 0 16,-2 2 1-16,1 1-1 0,1-1 2 0,-1 1 3 16,-2 1 1-16,1 3 5 0,0 1 3 0,-1 5-3 15,3-2 3-15,-6 8 4 0,3-3 0 0,-3 10-1 16,2 2-3-16,-3 8 0 0,0 2-3 0,-2 12 2 15,-2-5-3-15,2 2-1 0,-1 8-2 16,0-5-3-16,0 0 0 0,0-6-1 0,5-14 0 0,1 0-1 16,0 3-1-16,1-10-2 0,3-8-16 0,-1-3-28 0,2-2-193 15,2-8 199-15,0 2-117 0,-3-11-78 0</inkml:trace>
  <inkml:trace contextRef="#ctx0" brushRef="#br0" timeOffset="20935.62">6018 3531 645 0,'-1'8'299'0,"-2"-2"-161"0,1-2-61 0,1-2 33 0,1 1-1 16,2-1 12-16,2 1 15 0,2-7-14 0,7 1-2 15,1-4-8-15,4 0-8 0,12-2-6 0,4-4-16 16,-1-3-8-16,10 0-9 0,-1-3-5 0,5-6-9 16,0 3-5-16,6-7-4 0,-1 4-4 0,3-2-11 15,-1-1-6-15,5 8-4 0,-1-5-4 0,-2 7-5 16,-3 0-1-16,-7 6-2 0,-1-3 1 0,-8 3-1 15,-12 8-3-15,3-2 1 0,-2 3 2 0,-5 2-2 16,-6 1 0-16,-4 0-1 0,3 1-1 16,-10-1-1-16,3 1 0 0,-6-1-6 0,-1 0-35 0,-1-1-27 15,-2 1-38-15,1 0-53 0,-3 0 111 0,-2 1-86 16,1 0-36-16</inkml:trace>
  <inkml:trace contextRef="#ctx0" brushRef="#br0" timeOffset="21660.02">6379 1958 437 0,'-9'-8'268'0,"2"-1"-93"0,0 3-87 0,3 1 36 15,3 1-23-15,1-5 11 0,0 3 1 0,0-1-46 16,2-1-11-16,2 2-7 0,5-5 7 0,3-4-3 16,-1 2 4-16,2 0-9 0,7-6 7 0,0 1-1 15,4-4-2-15,6-1-1 0,4 4-10 0,-1 0-4 16,7 1-4-16,-5 1-2 0,2 10-11 16,1-3-3-16,-10 12-4 0,2 0-2 0,-9 9-5 15,2-2 1-15,-11 19-2 0,1-3-2 0,-9 5-1 16,-4 7 2-16,-6 3 0 0,-4 0-1 0,-8 5 2 15,-6 1 0-15,-5 3-1 0,-2 0 2 0,2-6 0 0,-4-2-2 0,-5 0 4 16,3 2 1-16,3-10 0 0,3-10 4 16,9-1 8-16,-6-1 20 0,7-10 5 0,-3 3 4 0,8-8 0 15,-1-4 4-15,3 0-1 0,-3-4-5 0,2-2-8 16,7-5-22-16,2 0-6 0,3-3-4 16,3-2-4-16,7-2-4 0,-3 1 0 0,13-4-2 15,-5 1-1-15,7 1 3 0,-3-2 0 0,6 6-1 16,4-2 4-16,2 4 2 0,2 3 3 0,-1 3 0 15,-1 1 2-15,-2 4-1 0,0 2 2 0,-2 8-1 16,-1 0-2-16,-8-1 0 0,-2 5-5 0,3-1 0 16,-1 0-2-16,0 3-5 0,-2-6-39 0,2 1-55 0,-2-2 80 15,0-4-46-15,0 3-33 0</inkml:trace>
  <inkml:trace contextRef="#ctx0" brushRef="#br0" timeOffset="22495.99">9355 3787 1069 0,'11'-8'396'15,"-4"-3"-218"-15,-5 3-82 0,2 1 23 0,-1 1-8 16,-1 2 11-16,-1 0-6 0,-1 3-13 15,0 1-15-15,-3 4-27 0,-1 1-8 0,-3 2-7 16,-2 5-5-16,-5 7-9 0,2-2-1 0,-9 13-2 16,1 0-2-16,-5 10-5 0,0-3-1 0,-4 14-4 15,-2-6 0-15,-6 7-5 0,0 4 0 0,-14-1-2 16,4-1-1-16,4-7-1 0,-5 1-4 0,0 4 2 16,-3 2-3-16,5-12 0 0,13 0-1 0,4-3 1 0,-3 2-3 15,13-11 0-15,-5 4-3 0,10-16-14 0,5 0-90 16,-1 1-72-16,8-10-141 0,4-4 241 0,9-5-216 15,-1 0-126-15</inkml:trace>
  <inkml:trace contextRef="#ctx0" brushRef="#br0" timeOffset="22866.48">8490 5461 916 0,'-5'3'409'0,"-6"-1"-222"0,3 0-88 16,-2 0 24-16,6 4-14 0,-2-2-4 0,0 6-3 15,-1 0-14-15,-1 8-15 0,3-1-16 16,-1 6-24-16,0 5-6 0,-1 3-5 0,0 1-3 16,1-1-7-16,-1 0-4 0,3 4-4 0,-3 1-1 15,3-5-3-15,-1-2-4 0,3-5-19 0,-1 2-101 16,3-8-96-16,0 3 173 0,1-5-120 0,-1-7-109 15</inkml:trace>
  <inkml:trace contextRef="#ctx0" brushRef="#br0" timeOffset="23259.76">8696 5422 1401 0,'3'-17'582'0,"4"4"-374"16,2 0-129-16,1 0 8 0,0-2-1 0,0 2 1 16,4-1 1-16,3 2-37 0,-3-2-11 0,13 3-13 15,-4 2-5-15,2 3-11 0,3-1-2 16,-2 8-2-16,2 4-2 0,-3 6-1 0,-3 5-1 0,-3 7 0 16,1 2-3-16,-6-1 1 0,-5 13-1 0,1 6-1 15,-4-2 0-15,-2-2 0 0,-4 4 0 0,-3-1 0 0,-1 6 1 16,-8 0 1-16,3-1 1 0,-2-10 2 0,-3 3 2 15,-1-1 0-15,-1-5 2 0,-4-4 1 0,-3-12 5 16,3 1-2-16,-4-9 3 0,2-1 4 0,-1-6 11 16,-1-1 4-16,3-3 0 0,5-3 1 0,1-3-3 15,-2 1-1-15,7-5-3 0,-2-5-3 0,5 0-15 16,0 0-4-16,7-9-4 0,-2 2-1 0,4-5-1 16,4-2 2-16,5 0-2 0,1 1 4 0,0 1 0 15,9 8 0-15,9 1 4 0,-2-2 0 0,0 6 1 16,8 8-1-16,-3 4 1 0,3 2-2 0,-3 9 0 15,4-4 1-15,-14 10-3 0,4 4-1 16,0 3-3-16,-4 4-10 0,-5 3-33 0,-2 4-183 16,1 1 190-16,-3 3-102 0,-4 4-93 0</inkml:trace>
  <inkml:trace contextRef="#ctx0" brushRef="#br0" timeOffset="24488.89">8807 6397 962 0,'-1'4'389'0,"-2"-2"-268"0,4 1-81 0,-1 2 16 15,0 0-14-15,2-2-4 0,2 4 2 0,0 0-3 16,1 2-7-16,0 0-4 0,3 5-7 0,-4 1-7 15,3-1-2-15,-6 3-4 0,2 2 0 0,-3 3 6 16,2-1 6-16,-7 4-3 0,1 0 4 0,-4 3 5 16,-1 5 1-16,-1 1 0 0,-1-3-1 0,-2 2-3 15,0-1-3-15,3 0 1 0,-3-1-5 0,2-6-7 16,3-6-1-16,-2 0-1 0,2 2 0 0,3-6-4 16,0-6 0-16,3-1-1 0,0-2-5 0,3-2 0 15,-1 0 1-15,4-4 0 0,4-2 0 0,-1 0-1 16,3-4 3-16,1 1-1 0,1-3 6 0,1-1 2 15,0 0-2-15,1 0 0 0,0 1 1 16,-1-1 1-16,5 4-1 0,-3-2 0 0,2 2-1 0,-1 0-2 16,5 5 0-16,0-4 2 0,0 2-3 15,1 1 0-15,0-1 0 0,1 2-1 0,-2-1 0 0,4 0-1 0,2-1 2 16,0-1-2-16,-1 3 0 0,2-2 2 0,1 2 0 16,10 0-1-16,3 0 0 0,-1 1 1 0,-4-1 0 15,6 0-2-15,2 2 2 0,0-2 0 16,1 2-2-16,3-4 2 0,2 1 1 0,4 1-1 0,5 0 0 15,1-1 1-15,1-1 0 0,6-1-1 16,4-2 1-16,5 3 0 0,-6-1-1 0,8 2 0 16,-6-5 0-16,2 3 0 0,4 1 1 0,1 2-1 15,-2 2 0-15,-6 0 1 0,0 1 2 0,-7 3-1 16,1-1-1-16,-7 2 0 0,-11 2 0 0,10 2-1 16,-1-2 3-16,-10 1-3 0,4 0 0 0,-7-1 0 0,6 4 2 15,-8-2-1-15,4 0 0 0,-14-4 3 0,1 3-1 16,-1 0 1-16,-4-1 1 0,-6-5 1 0,0 4 5 15,-1-1 6-15,-4-1 6 0,-3-1 2 0,-8-1 14 16,2-1 2-16,-8 0 2 0,1 2 3 0,-7-4-4 16,1 0-4-16,-6-1-5 0,0 2-5 0,-2-2-12 15,-3-2-3-15,3 0-4 0,0-1-2 0,1 0-4 16,2-2-1-16,1-4-2 0,0 4-1 0,4-2 0 16,-1-2-2-16,1 1 2 0,-2-2-4 0,4-1 2 15,-2 2 0-15,3 1 1 0,-1-7 0 0,3-3-1 16,-1 3 1-16,2-2 0 0,1-6 1 0,0-1 0 15,1-4 1-15,1-7 0 0,0 1 1 0,1-2 0 16,-1-4 1-16,-2-1 0 0,3-4 4 0,-2 0 0 16,0 0-2-16,0 1 1 0,3 1 0 15,-3-2 4-15,5 3-2 0,-2 0 0 0,0 7 1 0,1 2 1 16,-1 3-2-16,1 5 3 0,-4 4-3 0,1 6-2 16,-2 7 0-16,0-1-1 0,-1 3-5 0,0 5-1 0,-2 6-16 15,0-1-25-15,0 4-38 0,-2 3-64 16,-1 3-157-16,-2 7 228 0,-1 10-141 0,0-2-82 0</inkml:trace>
  <inkml:trace contextRef="#ctx0" brushRef="#br0" timeOffset="28026.07">8427 6095 1028 0,'-13'-4'487'0,"3"-7"-299"15,-3 2-106-15,11-2 3 0,3-8 17 0,0-1 9 16,7-3 0-16,9-6-7 0,7-3-22 0,-1-1-7 16,10-7-6-16,5-1-6 0,6-2-12 15,-1-1-7-15,13 4-6 0,-4-2-3 0,4 4-12 16,1-2-5-16,4 9-6 0,-4-2-1 0,-1 8-7 15,-2 1-1-15,-6 0-6 0,-2 5-13 0,-5 3-57 16,-6 2-32-16,-4 8-53 0,-3-3-79 0,-4 4 162 0,-9 7-130 0,-13-1-99 16</inkml:trace>
  <inkml:trace contextRef="#ctx0" brushRef="#br0" timeOffset="28550.26">8575 7411 817 0,'-17'-3'395'0,"0"1"-216"0,-1 0-90 0,5 2 20 16,4 0-9-16,2 0 0 0,-3 0 11 0,4 2-3 16,1-1-8-16,1 0-36 0,1 0-5 0,2-1-9 15,1 0-3-15,3 0-5 0,3-1-3 16,-3 1-1-16,6-1 1 0,-3 0 2 0,4-2-2 15,-2 1 3-15,6-4-2 0,-3 1 0 0,3-2-8 0,-1 0-3 16,5-3-5-16,-1 2-2 0,3-2-6 16,-1 0-2-16,1 3-4 0,1-2-2 0,-2 2-5 15,3 0-1-15,-1 4 0 0,0-1-1 0,-2 3 1 0,0 1-2 0,4 4 0 16,-2-2 0-16,-1 6 0 0,0-1 0 0,-3 5-1 16,2 2 1-16,-6 5 0 0,3 0 4 0,-9 2-3 15,0 10 4-15,-3 0 2 0,-4 4 4 0,-3 2 5 16,-8 3 7-16,2 2 6 0,-7 3 3 15,-4 3 4-15,-1-4 5 0,-1-1 0 0,-2 0-3 16,2-1-5-16,5-8-7 0,-4 3-6 0,12-13-5 16,-4-1-7-16,6-7-34 0,4-7-32 0,4-8-51 0,4-3-71 15,-3-2-161-15,12-18 251 0,-2-6-217 16,-1-3-182-16</inkml:trace>
  <inkml:trace contextRef="#ctx0" brushRef="#br0" timeOffset="29292.1">11344 3886 368 0,'0'-4'262'16,"-2"-3"-97"-16,-2 0-80 0,5 0 37 0,-3-2-4 15,3 0-14-15,-1-2-8 0,-1 0-8 0,1 2-8 16,1-2-3-16,-1 1-1 0,1 0 2 0,1 2-1 16,0-2 0-16,2 4-6 0,-1-1-2 0,0 1-10 15,2 1-3-15,-4 4-8 0,2 0-4 0,0 3-6 16,2 2 1-16,5 9-3 0,-2 1 2 0,5 9-3 16,3 6 1-16,4 12-1 0,-2-1 2 15,0-1-9-15,5 15-4 0,6 10 3 0,2 0-3 0,-6-3-8 16,6 4-2-16,-2 1 0 0,5 10-2 0,-3-5 0 15,2 3-1-15,-13-25-6 0,-1 8 2 0,2 0 1 16,-10-14-7-16,-2-1-19 0,-7-9-103 16,2-1-89-16,-3-2 165 0,2-5-117 0,1-19-111 15</inkml:trace>
  <inkml:trace contextRef="#ctx0" brushRef="#br0" timeOffset="29691.87">11472 2770 1059 0,'-1'-7'473'0,"1"1"-271"0,0 0-116 0,0 3 19 16,1 1 2-16,0 1 1 0,0 4-1 0,-1-3-40 15,3 14-15-15,-3 2-6 0,-1 3-5 0,-2 3-16 16,1 8-4-16,-2 6-3 0,-3 15-3 0,-4 13-3 16,1-6 0-16,0-3-4 0,-1 10-12 15,1 3-15-15,1-2-19 0,1-7-23 0,3-10-94 16,3-1-66-16,2-8 156 0,2-9-126 0,8-15-85 16</inkml:trace>
  <inkml:trace contextRef="#ctx0" brushRef="#br0" timeOffset="30078.46">11757 2871 1085 0,'14'-5'478'0,"-9"2"-280"16,3 0-110-16,0 3 49 0,1-2-28 0,0 3-4 15,-2-1 6-15,5 0-14 0,-1 1-16 0,7-1-15 16,-3 0-10-16,2 1-22 0,5-1-7 0,0 0-4 15,1 2-8-15,-2 0-6 0,-1 3-6 0,1 5 1 16,0-1-3-16,-2 5-1 0,-2 3-2 0,-2 4-1 0,-4 8 2 16,-6 8-2-16,4-2 0 0,-11 0-3 0,-7 5-1 15,-2 0-3-15,-8 1 4 0,0 2-1 0,-6-4 2 16,0-1 0-16,-4 0 4 0,2-7 2 0,-2-4 5 16,2 2 4-16,1-9 0 0,2-6 2 0,-3-7 5 15,3 0 4-15,5-11-4 0,-3 2 1 0,7-7-3 16,-5-1-1-16,11-8-5 0,-3 1-2 0,12-4-5 15,1-2-3-15,10 2-1 0,2-1-2 0,1 1 2 16,9 7-1-16,2 1 1 0,2-2 2 0,-2 6 0 16,-1 5 2-16,1 3-1 0,3 2 1 0,-1 5-1 15,-1-2 2-15,-3 10-1 0,2 0-1 0,3 2 0 16,-3 2-1-16,-1 0-7 0,1 1-90 0,0 1-87 16,-1-4 147-16,3-3-99 0,-9-5-94 0</inkml:trace>
  <inkml:trace contextRef="#ctx0" brushRef="#br0" timeOffset="31352.33">12013 2474 1156 0,'-3'2'464'0,"-1"-5"-314"16,0-3-99-16,2-3 5 0,2-2 0 0,0-4 5 0,2 0 2 0,1-1-26 16,2-10-7-16,4-3-7 0,-1-1-3 0,1 3-11 15,0-5-3-15,5-4-3 0,-1-4 0 16,5-1-2-16,-1 0 2 0,3 5-1 0,-6-4 0 0,3-2 1 15,-3 3 0-15,-2 5 2 0,-3 5 3 0,0 0 3 16,-7 6 3-16,-3 5 2 0,2 6 3 16,-1 2-2-16,-2 6 0 0,-2 5-1 0,-4 5-4 15,3 1-1-15,4 7-6 0,0 0-1 0,-5 0-4 16,0 3 2-16,4-1-3 0,3 0 0 0,7-1 0 16,-2-1-1-16,4-4 2 0,-1 1 0 0,3-1 0 0,4-4-3 0,3-2 5 15,-4-1 0-15,-2-2-1 0,1-1 1 0,0-2 0 16,3-2 2-16,-2-5-1 0,1 1 2 0,-5-1-3 15,8-1-1-15,-1-1 2 0,-1-1-1 16,4 0-1-16,4 2-1 0,0 0-2 0,3 1 2 16,7 5-1-16,-2-3-1 0,0 3 2 0,3 2-1 15,-1 1 1-15,1 2-4 0,0-1 4 0,1 0-3 16,0 0 2-16,5 5 1 0,2 0-2 0,7 0 1 16,-1 1-1-16,4-2 2 0,5 2 0 0,-3-4 1 15,3 2-1-15,-8-1-1 0,4-3 1 0,10 0 1 16,-5 0 1-16,-7-2-1 0,3 1 1 0,-5-1-1 0,6 0 1 15,-12-2 1-15,5 0-1 0,-8 1-2 0,3 1 1 16,1-1 0-16,2 3-1 0,-7 0 3 0,-1 0 0 16,2 3-3-16,-8 0 1 0,-2-1 0 0,-4-1 2 15,-2 0 1-15,-5-1-1 0,2-1 0 0,-4 1 2 16,0-2 3-16,-4 1 1 0,-2-2 8 0,-4 0 18 16,-2 1 4-16,-3-1 2 0,1 1 2 0,-4 0-1 15,-2-1-1-15,-1 1-1 0,-3 0-6 0,3 0-20 16,-3 0-4-16,1 2-1 0,0-2-5 0,0 0 0 15,2 1-2-15,-1 1-1 0,3-1-1 0,0-1-3 16,0 1 2-16,0-3-2 0,0 2 2 0,1 2-4 16,1-3 3-16,1 1 0 0,0 2 2 0,-1 1 0 15,1 0-1-15,-1 1 1 0,1 5-1 16,-1-3 2-16,-2 8-1 0,-1 0 2 0,-2 9 7 16,1-3 4-16,-4 24 2 0,0-4 1 0,-5 13 6 15,0 11 2-15,-3 8-1 0,-1-1-2 0,-1 7-6 16,-2 4-3-16,4-8-3 0,0-3-4 0,0-7-24 0,12-24-47 0,3-2 55 15,0 0-30-15,5-19-21 0</inkml:trace>
  <inkml:trace contextRef="#ctx0" brushRef="#br0" timeOffset="35321.03">14129 5164 787 0,'-13'4'344'0,"2"0"-198"0,3 4-79 15,-2 2 15-15,1 3-8 0,-2 3-3 0,2 2-8 16,2 0-11-16,-2 4-10 0,1 0-12 0,-2-2-11 0,7 0-6 0,0 4-6 16,-2 2 2-16,3-5-8 0,2 0-1 0,1 1 1 15,2 3 0-15,4 4-1 0,-3-2 0 16,-2 0 1-16,3 4 0 0,-2 2 1 0,0 1 0 16,-3 3 2-16,-2 6-1 0,0-1 1 0,-1 4 0 15,-3-3 1-15,-6 0 0 0,3 4-1 0,-6-11 0 16,4 5-2-16,-3-7 1 0,-3 2 0 0,4-8-1 15,0 4 1-15,2-7 4 0,2-1-1 0,2-2 2 16,0-8 1-16,3-1 1 0,1-5 0 0,3-5-1 16,0-1 0-16,0-1-3 0,5-8 0 0,2-4-2 15,2 2-1-15,-1-2 0 0,1-3-3 0,7-1 2 0,3-1-2 16,4-2 1-16,-2 0-1 0,0 4 0 0,2 0 0 16,3-2 0-16,-4 3-1 0,5 4 0 0,-3 0-2 15,3 3 0-15,0 2 2 0,3 2-3 0,8 2 1 16,-2 0 2-16,16 6-1 0,-4-3 1 0,1 0 1 15,5 3 1-15,1-4-1 0,1 4 2 0,1-3 0 16,-5-3-1-16,5 0 0 0,-2 1-1 0,-4-1 1 16,1 0-1-16,3 0 0 0,1 0-1 0,-7 0 1 15,-5 0 0-15,1 0-1 0,6 0 1 0,-4 2 0 16,2-1 2-16,-14 4 0 0,4 1 1 0,-2 1 0 16,-6 3 0-16,-4 0 1 0,-9 3 0 0,1-1 0 15,-5 3-1-15,-1-3 1 0,-4 0-1 0,0 0 0 16,-2 0 0-16,0-2 1 0,-1-2 1 0,-2-1 0 15,1-3 0-15,-2 2 0 0,0-3 11 16,1-1 2-16,-2-2-1 0,0 1 1 0,1-3 0 16,0-1 0-16,0-1 0 0,1 0 0 0,0-2-11 0,0-2-4 0,0 1 0 15,3-2-1-15,-1 0-2 0,0 1 2 0,1-1-1 16,2 0-1-16,1 0-1 0,-2-1 2 16,2-1-1-16,1-1 0 0,0 2 0 0,3 0 3 0,-1-2 4 15,2-5 16-15,1 1 8 0,1-2 7 0,-2-1 5 16,3-8 19-16,0-2 6 0,-1-11 1 0,0 2 1 15,-1-6-9-15,-1 1-3 0,-5-7-8 16,3 0-2-16,-6 4-16 0,-2-1-6 0,-1 8-7 16,0 1-3-16,-4 6-5 0,0 5-4 0,0 6 0 15,-2 1-3-15,2 7-10 0,-4 6-16 0,1 2-68 16,-2-3-65-16,1 8-129 0,1 0 213 0,4 10-149 0,5 0-129 16</inkml:trace>
  <inkml:trace contextRef="#ctx0" brushRef="#br0" timeOffset="38744.11">16523 3450 1022 0,'-2'-4'376'0,"2"-5"-284"0,-2 4-63 15,2-3-6-15,1-1-1 0,-1-5 7 0,1 2 3 16,1 0 3-16,-1-1-5 0,2-1-7 0,-1-3-3 16,0-4-2-16,0 0-1 0,3 1-3 0,-2-3 10 15,-1 1 1-15,1-4 4 0,1 2 0 0,-2 2 5 16,1-1-1-16,2 3-2 0,-3-2 1 0,1 5-10 16,0-1-2-16,0 3-4 0,1 2 0 0,-1-1-8 15,1 2 0-15,0 0-3 0,2-1-1 0,-1 1 0 16,1-1-2-16,0 3 0 0,0-2-2 0,-1 2 2 0,-1 2 1 15,0 2 0-15,0-1 4 0,0 3-2 0,-3 2 4 16,0 0 1-16,0 2 4 0,-1 0 0 0,0 2 1 16,0 1 0-16,-1 1-4 0,0 2 0 0,0 0-3 15,0 1-2-15,1-1-6 0,0 0 0 0,1-1-2 16,2-3 1-16,1 0-1 0,2 2 0 0,2-4 0 16,0 0 1-16,4 0 1 0,-1 0-1 15,4 0 0-15,0 0-2 0,4 0 2 0,-2-1 0 16,4 1-1-16,1-2 0 0,2-1 1 0,2-2 1 15,-2 1-2-15,3 1 0 0,-5-4 2 0,4 2-1 0,7-4 1 16,-3 2 0-16,-1 2 0 0,6-2-1 0,6-1 1 0,4 2 1 16,7-2-1-16,-2 0 0 0,-8 3-1 0,8-3 1 15,0 0-1-15,-6 2 1 0,2 1 0 0,1 1 0 16,-3-1 1-16,3 4 0 0,-7 1 0 0,3 4 0 16,0-1 0-16,-6 5 0 0,2-4 0 15,-6 4-1-15,1-1 2 0,-1 2-3 0,4-1 1 16,-2 1-1-16,1-1 2 0,2 0-1 0,-2 2 1 15,-1-2 0-15,2 0 0 0,-3-2 2 0,-2 1-1 16,-7-3 0-16,-4-3 0 0,3-3 1 0,1 0-2 16,-4-1 1-16,-3-4 1 0,0-2-2 0,4-2 3 15,-3-5 2-15,1 0-1 0,-4 2-1 0,0 0 5 16,0-3-1-16,-1 1-1 0,-2-2 3 0,-3 3-3 16,0-1-2-16,-2 1 1 0,-2-1 1 0,-2 3-3 15,2-1 0-15,0 5-1 0,-1-1-2 0,-1 3-1 16,0 0 1-16,1 0-1 0,2 5-1 0,-2 0 1 15,1 0-1-15,-1 2 1 0,0 3 0 0,0-2 0 16,-3 4 0-16,2 3-1 0,1-4 1 0,-2 2 0 0,2-4 0 16,-3 4 0-16,5-2-1 0,-2 0 1 0,0-1 0 15,-1 0 0-15,0 0 0 0,2 3 0 0,1-1 0 16,-1-1 0-16,0 2 2 0,-1 3 2 0,3-1 1 16,-3 4 2-16,1 6 3 0,-2-1 0 0,0 7 1 15,-4 5 1-15,-4 9-1 0,1-4-1 16,-12 14-3-16,4-3-4 0,0 4-37 0,-5 1-28 0,1-3-48 15,-1-1-92-15,0-4 150 0,3-4-105 0,-5-10-48 16</inkml:trace>
  <inkml:trace contextRef="#ctx0" brushRef="#br0" timeOffset="39837.81">15614 4842 345 0,'-3'4'242'0,"-1"-3"-59"0,2-1-72 16,0 1 59-16,1 1-53 0,1 0 8 0,-1-2-2 16,3 0-12-16,0 0-14 0,1 0-35 0,5-5-7 0,3 0 11 15,0-3-2-15,2-1-10 0,3-4-2 0,4-2-5 16,8-6 6-16,9-9-3 0,-3 4 1 0,3-2-13 16,10-12-1-16,0 1-5 0,5-7-4 0,2-5-1 15,9 0-10-15,-3-1-3 0,9-5-4 0,-2 0-3 16,-2 2-2-16,5 0 1 0,-7 8-2 0,1 1 0 15,-12 5 3-15,3-3 0 0,-17 18 1 0,-4-1 2 16,-8 9 11-16,-11 7 2 0,-9 7 7 0,-1-1 2 16,-6 5 3-16,-10 6 0 0,-8 6 2 15,3 2-1-15,0-3-10 0,-5 8-5 0,2 0-5 0,0-1-4 16,4 0-6-16,-4 2-1 0,10-10-6 0,3 0-37 16,-1 1-29-16,7-6-39 0,2 0-66 0,6-4 123 15,-1-1-92-15,5 0-40 0</inkml:trace>
  <inkml:trace contextRef="#ctx0" brushRef="#br0" timeOffset="40764.18">16370 5163 174 0,'0'-5'136'0,"2"2"-8"15,-1 0-39-15,0-1 48 0,-1 1-35 16,-3-1 0-16,3 0 18 0,1 2-1 0,0 0-10 0,0 1-38 15,3-2-1-15,-3 1-5 0,2-1-4 16,0 1-3-16,0 0-10 0,0-3 3 0,-2 2 1 16,0-1 2-16,1 0 1 0,2 1 4 0,-1 1 0 15,0 0 2-15,-2-1 6 0,1 1-1 0,-1 2-1 16,0 0-2-16,-1 0-11 0,-1 0-5 0,0 0-6 16,-4 0-6-16,3 1-12 0,-1-1-6 0,-2 2-3 15,3 0-2-15,-1 0-2 0,-1 1-3 0,-1-1 1 16,2 2 0-16,-2 0-2 0,1-1 0 0,0 1 0 0,-2 2 1 15,-3 1-2-15,1-1 0 0,-4 3 1 0,-1 3-2 16,-1 1 0-16,-6 2-1 0,2 3 1 0,0 5-1 16,0 0 0-16,1 4-1 0,-2 3-2 0,4 4 1 15,1-1 2-15,0 6-2 0,1-1-1 0,3 0 0 16,-2 2-1-16,8-4 1 0,-2 2 1 0,5-3-1 16,0-1 0-16,4 4-1 0,1-4 1 0,2-6 0 15,4 3 0-15,3-4 0 0,1-1 0 0,-1-4 0 16,7-5-1-16,4-7-1 0,0 1 1 0,1-1-1 15,2-8 1-15,-2-1-1 0,6-8 2 0,-1-9-1 16,0 3 2-16,-6-6 1 0,1-4-1 0,-1-2 3 16,-1-4 1-16,-5-1-2 0,-1 6 6 15,-4-4 0-15,-3 4 2 0,-4 2 2 0,-5 2 7 16,0 0 3-16,-13 8 4 0,2 0 7 0,-9 5 9 16,3-2 9-16,-14 18 1 0,2-4 0 0,-4 8-5 15,-3 7-4-15,1 3-5 0,0 1-7 0,3-2-14 0,9 2-8 16,2 1-6-16,-1 1-5 0,5-6-17 0,11-1-24 0,4-6-36 15,4 0-272-15,12-7 288 0,-4 3-175 0,7-14-109 16</inkml:trace>
  <inkml:trace contextRef="#ctx0" brushRef="#br0" timeOffset="41588.89">18109 5586 788 0,'-5'-3'384'0,"0"2"-208"0,2-5-99 15,-2 4 67-15,0 0-51 0,8-2-7 0,1-1 8 16,6 0-8-16,1-1-11 0,6-2-6 0,0 0-6 16,4 0-11-16,6-5-6 0,1 2-3 15,0-2-6-15,-5 2-13 0,3-1-3 0,4 3-2 0,-1-2-4 16,-3 5-7-16,-1 1 0 0,-2 3-3 0,4 2 1 16,-2 7-2-16,1-3 3 0,-6 4-3 0,-4 4 1 15,4 1 2-15,-4 1 0 0,-8 2 0 0,-5 6-1 16,-3-2 3-16,-7 3-2 0,-6 2 3 0,-2 3-1 15,-4-2 1-15,-5 1 0 0,1-1 2 0,-3-2 15 16,2 3 3-16,-1-8 1 0,3-1 1 0,-1-2 3 16,2-5-1-16,4-5-3 0,0 3-1 0,5-5-14 15,3-3-7-15,6-2-5 0,-3-2 0 0,5 1-4 0,8-7-2 16,3 3-1-16,0-4-2 0,2 1 1 16,5-1 0-16,2 0 0 0,4-1 0 0,6 5 0 15,-3-3 3-15,0 5 1 0,5 2 0 0,-3-1 0 16,2 3-1-16,-2 5 2 0,-7 5 1 0,2 0 0 15,-6 6-2-15,-5 6 0 0,-6 3 3 0,2-1 1 16,-15 8 0-16,2-2-1 0,-9 2 1 0,2 2 2 16,-18-3 2-16,7 1 4 0,-6 0 4 0,-5-1 2 15,3-1 1-15,-3-1 2 0,6-2 0 0,0-2 0 16,4-7-1-16,2 1-6 0,2-5-3 0,1-13-3 0,5 2-3 16,0-2-3-16,3-2-1 0,3-5-4 0,0-2-6 15,2-7-33-15,5-3-30 0,1 3-40 0,1-1-52 16,7-4 115-16,-1 0-89 0,8 1-35 0</inkml:trace>
  <inkml:trace contextRef="#ctx0" brushRef="#br0" timeOffset="41972.68">19233 5568 1210 0,'-7'5'520'16,"5"3"-321"-16,2 5-121 0,-2 8 25 0,0-5 4 15,-1 17 3-15,0-1-5 0,2 9-36 0,1 0-7 16,-7 7-11-16,3-1-6 0,1 2-26 0,-2 1-16 16,3-1-25-16,-2 0-40 0,-2-10-57 0,2 0-106 0,5 5 169 15,-1 0-121-15,1-9-52 0</inkml:trace>
  <inkml:trace contextRef="#ctx0" brushRef="#br0" timeOffset="49430.59">17830 1433 322 0,'-4'0'216'0,"3"-3"-63"15,0-3-77-15,0 3 57 0,0-1-48 0,-1 0-9 0,1 1-12 16,-2-3-6-16,2 1-7 0,-1 1-22 16,2 1-3-16,-2-1-4 0,1-2-3 0,3 3-7 15,-1-1 0-15,1 0-2 0,-2-1-3 0,4 4-2 16,-2-4 2-16,1 4-2 0,-1-1-1 0,1 0-2 16,0-1 1-16,1-2 2 0,0 6 7 0,-1-1 12 15,0 0 1-15,-1 2 1 0,2 3 4 0,-4 0 4 0,0 6 3 0,0 5 5 16,0-5-5-16,0 4-8 0,-3 1-3 15,1 1 1-15,0 4-2 0,1 2-2 0,-1 1-4 0,1-1-8 16,1 4 0-16,-3 1-1 0,3 2-2 16,2-3-2-16,-2 1-2 0,1 3-1 0,0-5 1 15,1 2-1-15,1-3-1 0,-1 0 1 0,2 2-1 16,-2-1 0-16,2-1 2 0,-1-1-1 0,-1-2-2 16,-1 0 2-16,-1 0-1 0,1 0 2 0,-1 2-3 15,0-2 3-15,-2-1-3 0,0 2 1 0,-1 3 1 16,1-1-1-16,1-5 1 0,-2 4-3 0,-1 4 1 15,2-2 0-15,-1-2 0 0,1 2 0 0,1 29 0 16,1-26-1-16,1-1 0 0,0-3 1 0,0 2-1 16,1 2 0-16,-2-3 0 0,0 1 0 0,1-3 0 15,1 1 0-15,0 1 1 0,0 1 1 0,-1 4 1 16,0-3-1-16,0 6-1 0,0 0-1 0,1 0 0 16,-2 3 3-16,3-1-3 0,-3-1 0 0,0-4 0 15,1 1 0-15,1-4-2 0,-1 0 2 0,0 1 1 16,1-4 0-16,-2 4-1 0,2 0 0 0,0-6 2 15,0 7-2-15,-1 3 1 0,1-3 0 0,-1-1-1 16,0 0 0-16,2-3 0 0,-2 5 0 0,-1-6 2 16,0 2-1-16,1-4-1 0,-1 1 1 0,0 2 0 15,0 0 0-15,1 1-1 0,-1 0 1 16,1 2-1-16,-1 2 1 0,-1-2 1 0,1 2-2 16,0-1 0-16,-1 3 1 0,0 0 2 0,0-3-3 15,-2 0 1-15,3 0-1 0,0 0 0 0,0 1 0 16,-1-3 1-16,1 2-1 0,-1-1 2 0,0 1-2 15,0 2 0-15,0-2 1 0,0 0-1 0,0-4 2 0,-1-1-2 0,1 3 0 16,-2 1 0-16,2-5 0 0,-2 0 1 0,2 2 0 16,-2 2-1-16,1 2 0 0,-1 1 1 15,1-2 0-15,-1 2 0 0,0-1 0 0,-1 3-1 16,-1-2 1-16,2-1 0 0,0 2 0 0,1-3 0 16,-2-3-1-16,0 2-1 0,3-1 1 0,-2-3 0 15,2 4 2-15,0-2-2 0,-2 1 0 0,2-1-1 16,-1 5 1-16,2-2 1 0,0 1-1 0,0-1 0 15,0 1 0-15,0 1-1 0,1-1 2 0,2 3 0 16,-4-4 1-16,0-3-1 0,0 0-3 0,0 8 5 16,-2-5 1-16,1 0 4 0,0-1 0 0,-1-2 1 0,3 8 2 15,-1-2-1-15,-2 0 5 0,2-7-5 0,1 6-2 16,0-2 0-16,0-1-3 0,-3-1-2 0,3 0 1 16,1-1-2-16,-1 2 0 0,1-3 1 0,-5 1-2 15,4 1 1-15,0 4-2 0,2-3 2 0,-3 3 0 16,1-1 0-16,0 5-2 0,0-3 1 0,0 1 1 15,-1-2-1-15,1 0 0 0,0 1 0 0,-1-4-1 16,1-2 1-16,0 1 1 0,0-1-1 0,1-3 0 16,0 1-1-16,0 4 3 0,-1-3-2 0,-1 0 3 15,0-1 1-15,0 3 1 0,1 4 2 0,0 1 2 16,-1 0 0-16,-3-3-1 0,3 5 4 16,0 0-2-16,1-1 0 0,-1-2-2 0,1 2 3 15,-3-2-1-15,3 1 0 0,2 2 3 0,-2-1-3 16,0-1 1-16,2 2-2 0,-1 1 0 0,-1-2-2 15,1 2 1-15,0-2-3 0,-1 0-2 0,3-2-1 16,-3-1 0-16,0-2-1 0,1 2 2 0,0-6-2 0,0 0-2 0,3 5 2 16,-1 0-1-16,-1-4 2 0,2 3-1 0,-2-1 1 15,2 4 3-15,-2 1 4 0,0 3 2 16,2-8-2-16,-2 4 2 0,-2-1 2 0,0-2 0 0,1-1 0 16,-1 0-2-16,0-1-3 0,-1-2-3 15,-2-2 2-15,2 1-1 0,-1-2-1 0,0 1-2 16,-1 0 1-16,-1 0 0 0,2-1 1 0,-1 1-1 15,2 0 1-15,-2-2-1 0,1 1 0 0,1-1-1 16,1 2-1-16,-1-2 0 0,0-1 0 0,2-3-1 16,-2 2 0-16,0-3 0 0,1-2-1 0,0 1-1 15,0-2 1-15,3-3 1 0,-2-1-2 0,-2-2 0 0,2 3 0 16,-1-5 0-16,0 2 0 0,0-1 1 0,1 0-1 16,-2-2 0-16,1 2-1 0,0-1 0 0,-1 0 1 15,2 1-1-15,-2-2 0 0,0 0 1 0,-1 3 1 16,1-2 0-16,0 1 0 0,-4 0-1 0,3-1 0 15,0 1 2-15,-2 1-2 0,3 0-2 0,-1-2 2 16,1 3 0-16,-3-3 2 0,1 1-2 0,3 0 1 16,-2-1-1-16,1-1 1 0,0 1 0 0,-1-3 0 15,1 3-3-15,1-2-17 0,1 2-18 16,-1-4-35-16,2 3-45 0,-1-2-63 0,-1-2 127 0,0-3-96 16,0 1-40-16</inkml:trace>
  <inkml:trace contextRef="#ctx0" brushRef="#br0" timeOffset="56448.71">14854 1147 738 0,'-20'-10'298'0,"4"2"-186"0,-4-2-62 0,-3 0 16 16,1-1-2-16,3 3-7 0,-3-2-4 0,-2 2-10 0,-9-1-9 15,-4 0-12-15,3 0-5 0,-4 1-10 16,-11-2-2-16,2 3-1 0,-7-2 1 0,0 2-2 0,-3 2 1 16,-1-2 3-16,1 4 1 0,-8-4 0 0,0 3 0 15,0-3 0-15,-5 1-1 0,2-2 2 0,-6-6-1 16,-1 4-2-16,-4-2-3 0,4-1-1 16,-3-1 0-16,-1-1 0 0,-9 5-2 0,1-2 0 15,3 2-1-15,-2 1 1 0,2-4 0 0,-7 3 0 16,11 3 3-16,3 0-3 0,-14-2 4 0,3-2 0 15,3 3 0-15,1 3 0 0,-3 3 2 0,-9-4 0 16,-3-2 1-16,-2 0 2 0,11 4-2 0,-14-4 2 16,5-1-1-16,-1-1 0 0,-4-2-2 0,1 2 0 15,0 0-3-15,2-2 0 0,-4 2 2 0,-3 0-2 16,0 0-2-16,-1 3 1 0,-3-1 1 0,0 2-2 16,-4-1 5-16,6 6-3 0,-1-5 1 0,-6 3 0 15,3 0 2-15,0 3-2 0,-4 0 1 0,1 2 4 16,-6-1 0-16,7 4 0 0,-7 1 3 0,22 2 4 0,-2-1 1 15,-15 1 5-15,4 1 1 0,12 1 0 0,2-1-2 16,3-3 0-16,-19 4-2 0,4 0-3 0,-3 0-1 16,18-3-6-16,-13 1-2 0,-2 0-4 0,-2 1 2 15,1-2-1-15,5-3-2 0,-1 0-2 0,1 0 0 16,-1 0 0-16,3-3-1 0,-1 0-4 16,-1 0 0-16,1 3 0 0,3-2-1 0,-1-2 3 0,-2 2-4 15,1 4 1-15,1-1 2 0,2 0 3 0,-1 2-1 16,-1 1 1-16,0 3 0 0,3-1 0 15,5 5 2-15,-5-1 1 0,13-1-1 0,-1 8-1 0,-11 3 2 16,1-3-2-16,10 3 1 0,-1 0-1 0,-1 2 0 0,-6 5 0 16,2-2-1-16,-3 0 1 0,9-4-1 0,-5 5 0 15,1 3 0-15,-2-2 1 0,3 3-1 0,-3 1-1 16,5-1 2-16,4 2 0 0,2-1 0 16,-2 3-1-16,2-1 0 0,2 0 0 0,2 3-2 0,5 1 1 15,-4-3 1-15,9 8-3 0,-8-3 0 0,10 4 0 16,-3 0 0-16,5 8-2 0,1-7-1 15,0 4-4-15,2 2-3 0,-4 5 1 0,5 0-2 16,10-8 0-16,0 6 0 0,-4 8 1 0,-2 3-1 16,9-7 7-16,10 2-1 0,-2 2 2 0,-4 9-1 15,0 3 0-15,1 0 0 0,11-11 1 0,-5 15-3 16,3-2-1-16,4 2 1 0,2-4 1 0,5 5-1 16,3-3 2-16,3 1 2 0,4 5-1 0,1-4 6 15,1 0 1-15,5 0 0 0,-1 2 0 0,3-2 4 16,2 2 0-16,3-3-1 0,-2 1 1 0,3-2 0 15,1 2-1-15,5-1-1 0,-1-1-1 0,5-1-1 16,0-2 0-16,4-1-1 0,-1 0 0 0,1-11-2 0,4-2 0 16,4 7 3-16,3 5-2 0,-4-13 1 0,6 1-2 0,0-1 3 15,7 11 0-15,3 1-1 0,-1-1 1 16,-4-7-1-16,3 9 0 0,2-1 0 0,-2 3 1 16,0 1-1-16,3 0-2 0,-2 0 0 0,2 2 1 15,6 2 0-15,1-1 0 0,-2 1-1 0,1 2 1 16,0-2-2-16,3 0 3 0,0-1 2 0,-1-3-1 15,3 0 0-15,2-3 0 0,7-2 4 16,1-5-3-16,2 4 3 0,2-6-1 0,3-1-1 0,7 1-1 16,0-1 1-16,-12-10-1 0,2-6-1 0,7 11 1 15,3-2-1-15,-4-10 1 0,-10-1-1 0,9-1 0 0,3 6-1 16,3-1-1-16,2 3 2 0,-6-12 0 0,15 6 0 16,-2 3-1-16,0-4 1 0,-6 3 2 0,7-2-1 15,7 0 0-15,-5 1-1 0,2-3 1 0,-3 0-1 16,0 0 1-16,11-9-2 0,-2 4-2 0,-1-4 0 15,-2 0 1-15,-1-3-3 0,5 1 0 0,4-4-2 16,-4 1 1-16,0-2 0 0,3 0 0 0,6-3 0 16,0-2 1-16,0-2-1 0,-2 4 3 0,-12-8 3 15,2 1-1-15,15 2 1 0,-2 0 1 16,-16-2-1-16,4-3 0 0,4 0 2 0,11 4-2 16,-2-1 0-16,2 1 1 0,-13-4 1 0,10 6-1 15,-1-1 1-15,-4 2-1 0,5 1 0 0,-1 0 0 16,-5 0 0-16,-1 2-1 0,1 2 0 0,4-5 0 15,0 3 1-15,-5-4-1 0,-2 1-2 0,5-2 2 16,5 0 2-16,-7-5-2 0,-1 0 1 0,-1-1 3 16,2-2 1-16,0-2 1 0,-1-1 1 0,-16-3-1 0,-2-3 0 15,20 3 2-15,-1-2 1 0,-18-1-5 0,2 0 0 16,-2-3 0-16,13 0 0 0,1-1-2 0,1 2 2 16,-17-2-2-16,13 0 1 0,3-2-1 0,1 1 2 15,0-3-2-15,-8 2 2 0,2-2 1 0,-2-1-1 16,3-1-2-16,-2 0 1 0,-4 0 1 0,-1-4-4 15,1 1 1-15,6-1 1 0,-3 1-2 0,-1-3 1 16,-3 0 0-16,1-2 1 0,1 0-1 0,2 1 1 16,-2-2 2-16,-6-1-5 0,2 1 3 0,0-1-2 15,2 1 1-15,-13 2 0 0,0-3-1 0,5-2 0 16,1 1-1-16,-8 3 1 0,-5-2 0 0,5 1 0 0,8-4-1 16,-1 3 1-16,0-2 1 0,-12 2 1 0,15 1-2 15,2-3 3-15,-4 2-2 0,-3-2 0 0,-6 3 2 16,5-3-3-16,-4 3 1 0,4-3-1 0,-4 3 1 15,-6-2 0-15,5 4-2 0,-3-4 1 16,1 2-1-16,2 2 1 0,-2-2 0 0,2 1 2 0,-4-1-3 16,2-1 1-16,-7 1 2 0,3-1-1 0,-7 2 1 15,-6-2-2-15,12-1 2 0,-6-2-1 16,-4 4 0-16,2-3 0 0,-1-2 1 0,5-1 0 16,-2-1-1-16,4 0 2 0,-14-2-3 0,13 1 1 0,-5-3 2 15,2 1 0-15,-4 0-2 0,-1-2 0 16,0 0-1-16,-2 0 3 0,-1 1 1 0,-5-2-2 15,1 0 0-15,-1-2 0 0,3-1 0 0,-4 0-1 16,2 0 2-16,-1 0-1 0,0 0-1 0,-3-1 1 16,1 0 0-16,-5-1 0 0,1 1-1 0,1 2 0 15,-3-2 0-15,2 0 0 0,0 0 1 0,-5 4 0 0,1 2 0 16,2-4-2-16,0 2 1 0,-4 1 0 0,-4 1 1 16,1-1-1-16,-1-3 0 0,0 0 0 0,-1 1 0 15,-4 2 2-15,3-6 1 0,2 2-2 0,-1-1-1 16,0 2 1-16,-2-5-1 0,4 1 1 0,-3 0 0 15,0-4 1-15,2 4-2 0,-2-2 3 0,-1 0-2 16,-1-2 1-16,1 3-1 0,-1-2 2 0,-3-2-2 16,1 1-2-16,-2-3 1 0,0-3 0 0,3 3 0 15,-1-1-1-15,0-2 1 0,1 2-1 0,-1-2 1 16,2 1 1-16,-5 9-1 0,2-3-1 0,2-4 1 16,0-2 0-16,0 8 0 0,0-2 1 0,-2 2 1 0,4-6-3 15,-3 3 2-15,2-2 1 0,-7 7-3 0,5-7 3 16,-5 3-1-16,2-2-1 0,1-4 0 0,-4 0 3 15,3 1-3-15,-1-5 0 0,3 1 2 0,-2-1-1 16,1-2 1-16,0 1-1 0,-1-3-1 0,2 3 1 16,1-2 1-16,-2-1-1 0,0 1-1 0,2-3 0 15,-1 3 1-15,-1 0-1 0,0 0 3 0,-1-2-1 16,-1 2 1-16,2 1 0 0,-4-3 0 16,-2 9 0-16,-1 1 0 0,-2-9 1 0,1 3 0 0,-2 6-2 15,-4-1 1-15,-1 1 0 0,2-8 2 16,-6 0-1-16,1 0 0 0,0 7 1 0,-3-6 0 15,0 1-1-15,-2 0 0 0,-3 1-1 0,-1 0 1 16,3 0 1-16,-5 1-1 0,0 1-1 0,-4 1 1 16,2-1 2-16,-4 1-3 0,2-1 1 0,0 2-2 15,-3 0 1-15,0 0-1 0,1-1 1 0,-1-1-2 16,-1 0 1-16,2 1-1 0,-2 1 3 0,3 5-1 0,-1 0-2 16,-4-7 1-16,2 2-1 0,3 6 0 0,-2-1-2 0,-1 1 1 15,-2-10 1-15,-3 2-2 0,2 0 3 16,-3 5-1-16,-5-7 1 0,1-1-1 0,-4 0 1 15,4 3-1-15,-5 0-1 0,3-3 0 0,3 2 0 16,0-3 0-16,2 3-1 0,-1 0 1 0,2-2 0 16,1 1-1-16,-1 1 2 0,0-2 0 0,-1 6-2 15,-3-3 3-15,-2 2 0 0,4 1 2 0,-9-1-3 16,2 2 2-16,0 3 1 0,-2-2 1 0,-1 3 0 16,2 0-1-16,4 5 1 0,-2 6-1 0,-8-7 3 15,-2 2 2-15,6 3-1 0,-6 2 1 0,2-1-2 0,-9-1 2 16,-1 1 0-16,-2-2 3 0,8 7-3 0,-11-4 3 15,2 1 0-15,-2-1 2 0,-1 2 3 0,-2 1 3 16,0-1 1-16,-2 1 0 0,1 1 3 0,-5-3 0 16,2 3 2-16,-3-1-1 0,1 4 2 0,-2 0-6 15,1-1 0-15,6 1-4 0,-5-1-1 0,1 2-7 16,3 1-5-16,-2-1-14 0,4 1-24 16,1-1-79-16,-3 1-70 0,3-1-89 0,-3-1 193 0,12 5-151 15,-10-6-77-15</inkml:trace>
  <inkml:trace contextRef="#ctx0" brushRef="#br0" timeOffset="124328.47">1834 10300 607 0,'1'2'313'0,"-2"0"-152"0,0 0-89 16,-6-5 30-16,1 1-17 0,0-3-2 16,-3 1-13-16,0-3-20 0,0 0-12 0,0-3-9 15,-1-1 3-15,1-1 1 0,0 1 4 0,1-2 4 16,0-1 3-16,2 6 1 0,0-3 6 0,-1 1 2 0,5 6-3 0,-4 0 6 15,3 0-4-15,0 4-15 0,-1 3-2 16,3 0-2-16,-1 7-1 0,2 8-6 0,0-5-1 16,2 8-6-16,6 4 0 0,-2-2-3 0,1 8-1 15,3 6-2-15,2 2-5 0,-1 1 1 0,3 5-1 16,-1-1-2-16,-1 0 0 0,1 6 2 0,-3-10-1 16,-1 2 1-16,-1-7 0 0,0 0 1 0,-5-12-1 15,1 2 2-15,-3-9 9 0,-1-3 3 0,-3-6 3 16,0-2 4-16,-4-5 3 0,-3-4 0 0,0-6 1 15,-1 0-2-15,0-1-9 0,-1-10-8 0,-4-6-3 16,2-1-5-16,2-2-3 0,-2-4-2 0,-2-6-2 0,1-10-1 16,-1-10-3-16,1 4 4 0,6 4-2 0,5-6-1 15,-4-3-1-15,8 6-1 0,8 2 0 0,4 7-1 16,1 1 0-16,6 4 1 0,1 6-1 0,2 9 0 16,3-1 1-16,2 18-1 0,-2-4 2 0,5 15 2 15,-3-4 2-15,6 18-1 0,-3 2 2 0,-1 8 2 16,0 9 0-16,-4 7 2 0,-4 0-1 0,-4-2 5 15,-8-1-4-15,-4 7 3 0,0 1 2 16,-5-6-1-16,-3-6 2 0,-7-4 0 0,-1 3 19 16,-9-5 1-16,1 3 4 0,-1-13-1 0,-2-6-1 0,-2 0 0 15,1-8-3-15,2-5-2 0,2-10-22 16,-1-1-9-16,3-9-14 0,2-2-14 0,7-4-67 16,-2-2-36-16,5-3-34 0,4-1-61 0,4 0 146 15,1-1-120-15,7 3-33 0</inkml:trace>
  <inkml:trace contextRef="#ctx0" brushRef="#br0" timeOffset="124669.8">2299 10060 1477 0,'1'2'720'16,"-2"-1"-383"-16,-3 0-209 0,1-2 55 0,-3-3-46 16,-1-2-13-16,-4-2-40 0,2 1-21 0,-4-4-20 15,1 2-10-15,-4-4-11 0,0 0-4 0,-6-1-4 16,6 4-5-16,-2 7-7 0,-2-6-3 0,8 12-2 15,-4-3-1-15,0 8-4 0,6 8-2 0,1 4-1 16,3 0 0-16,0-1 1 0,3 6 1 0,4 5 0 16,0 1 1-16,2-3 2 0,6 0 1 0,-1-5 0 0,3 2-3 15,9-9 0-15,-2 5-1 0,-2-13 0 0,5-4-1 16,2 0-1-16,3-4 3 0,-3-4 1 0,-5-5 4 16,0 1 2-16,-3-4 0 0,-2 2 1 0,-6 1 6 15,3-2 3-15,-8 7 2 0,2 1 1 0,-2 3 3 16,-1 0 1-16,-2 11 2 0,-1-2-2 0,0 3-4 15,-1 4-1-15,1 2-4 0,1 1-1 0,0 0-5 16,1 1-1-16,3 1 0 0,2-4-3 0,-2 0-10 16,5-5-14-16,5-1-58 0,-2-2-37 0,0-4-46 15,4-4-70-15,2-6-120 0,-1-4 235 0,4-11-172 16,0 5-44-16</inkml:trace>
  <inkml:trace contextRef="#ctx0" brushRef="#br0" timeOffset="125008.53">2653 9926 1461 0,'-6'-2'652'0,"1"-3"-386"0,-1 2-160 0,4-1 39 0,0 1-33 0,0 0 5 15,1 0 4-15,-1 1-40 0,1 1-18 0,-4-2-9 16,3 1-10-16,-3 1-6 0,0 0-8 0,1 2-14 16,-6 3-6-16,0-1-4 0,-2 4-1 15,-4 5-5-15,3 2-1 0,-1 1-1 0,-3 5-1 0,1 0-2 16,6 2 2-16,-1 1-2 0,4 0 0 15,4 0 1-15,3-6-2 0,-1 3 1 0,11-8-2 16,-3 0 1-16,4-3-3 0,0 0 3 0,7-8 0 16,-3 1-1-16,1-3 2 0,-1-2 0 0,2-2 1 15,2 1 1-15,-5-2 1 0,2 2 0 0,0 1 1 16,0-1 1-16,1 3 1 0,-4 1-1 0,-2 5 1 0,0 2 2 16,-4 10-2-16,1-4 1 0,-5 5 0 0,-1 4-1 15,-1 1 1-15,-1 4 0 0,-2-2 1 0,-2 1-1 16,-2 0 0-16,-1-2 1 0,1-3 1 0,-2-8-8 15,0 5-11-15,1-14-14 0,0 1-14 0,2-7-50 16,-2 0-28-16,6-15-36 0,-2 3-49 0,3-3 129 16,2-7-97-16,5-4-21 0</inkml:trace>
  <inkml:trace contextRef="#ctx0" brushRef="#br0" timeOffset="125316.72">2996 9777 1503 0,'9'-13'693'15,"-6"1"-405"-15,-4 3-177 0,-1 4 43 0,-4-2-16 16,-6 5-19-16,3-1-21 0,-4 4-42 0,0 0-11 16,-1 5-11-16,-1 2-9 0,-1 3-16 0,0 5-4 15,2 1-3-15,0 5-1 0,-1 4-3 16,2 2 0-16,2 1 0 0,1 0-1 0,2-3 1 0,4-1-2 0,4 3 2 16,-1-4-3-16,1-3 1 0,5-3-1 0,2-3-1 15,4 1-1-15,7-10-1 0,-2 5 2 0,4-8-1 16,1-2 2-16,2-1 0 0,3-3 2 0,-2 0 2 15,-2-1 1-15,-1 0 4 0,-4 1 0 16,-2 1 3-16,-2 4 3 0,-2-1 2 0,-7 8 1 0,1-1-3 16,-2 4 3-16,-1-1 1 0,-4 8-2 0,-3-2-1 15,-3 3-5-15,-3 1-7 0,3-1-16 0,0 0-21 16,-3-4-120-16,3-1-102 0,-1-8 199 0,5-1-147 16,2-3-81-16</inkml:trace>
  <inkml:trace contextRef="#ctx0" brushRef="#br0" timeOffset="125858.85">3595 9725 1094 0,'-5'11'458'0,"2"-5"-286"0,2 0-100 0,2-3 50 16,4-4-57-16,1 1 3 0,2-5 9 0,-2 1-2 15,4-7-14-15,0 1-7 0,1-5-12 0,0-3-8 16,0-1-2-16,11-21 27 0,-12 17-30 16,-1 4 0-16,1-1 1 0,-2 3-3 0,-2 0-3 0,2-1-1 15,0-1-3-15,-3 5-5 0,2 0-3 0,-2-1 1 16,0 1-4-16,-1 7 1 0,2-3-1 0,-4 6-3 15,-1 2-1-15,2 1 3 0,-3 2-3 0,1 5 2 16,-1 11-1-16,0-3-3 0,0 10 1 0,0 8 0 16,1 7-1-16,-1-1-1 0,2 12 2 0,0-2-2 15,0-1 1-15,1 5 0 0,2-8 0 0,-1 0-2 16,2-2-1-16,-2-7-2 0,0-2-8 0,1-3-8 16,-2-5-12-16,-1-9-14 0,2-3-41 15,-2 1-20-15,1-5-29 0,-1-8-30 0,-2-2-39 0,-2-2 121 16,-1-7-89-16,2 2-6 0</inkml:trace>
  <inkml:trace contextRef="#ctx0" brushRef="#br0" timeOffset="125997.13">3577 10063 1154 0,'-10'17'541'0,"8"3"-302"0,0 3-140 0,2-5 41 16,2 1-10-16,7-4-1 0,-2-1-6 0,2-3-38 15,9-10-8-15,5-3 4 0,-1-3-4 0,3-4-18 16,5-8-8-16,0-3-6 0,7-7-8 0,6-5-7 15,-2-1-8-15,-9 1-25 0,7 2-70 0,-1-2-57 16,-1 1-96-16,-1-1 171 0,-2 0-159 0,-5 3-92 16</inkml:trace>
  <inkml:trace contextRef="#ctx0" brushRef="#br0" timeOffset="126247.96">4363 9549 1517 0,'2'-13'703'16,"-3"3"-401"-16,-1 0-178 0,2 6 85 0,0-5-99 16,-1 2-11-16,3 3-10 0,-3 1-25 0,0 2-21 15,0-2-30-15,0 2-13 0,-1-2-23 0,-1 5-26 16,2 3-137-16,0-1-113 0,1 9 227 0,1-3-167 15,-1 0-90-15</inkml:trace>
  <inkml:trace contextRef="#ctx0" brushRef="#br0" timeOffset="126371.39">4454 9945 2068 0,'-12'14'796'0,"6"-17"-585"0,-5 1-163 0,11-7-18 16,0 0-6-16,0-4-17 0,-1 1-24 0,-2 0-68 0,11-5-73 15,3-5 118-15,0-2-87 0,-4 5-39 16</inkml:trace>
  <inkml:trace contextRef="#ctx0" brushRef="#br0" timeOffset="126898.61">5237 9488 1403 0,'6'-12'638'0,"5"1"-362"0,-10 5-158 16,-1-3 73-16,0 4-83 0,0-2-7 0,-2 2-1 16,-3 1-9-16,0 0-19 0,-3 0-12 0,2 3-19 15,-5-1-7-15,-3 2-4 0,1 0-6 0,1 0-6 16,-5 3-3-16,1 6-2 0,-3-2-4 0,3 2-6 15,2 4-3-15,2 2-1 0,-2 6-5 0,4 8-1 16,-1-2-1-16,7 3 0 0,4 4-2 0,2 2 1 16,4 1 0-16,6-2 2 0,7-1-1 0,2-3 1 15,7-4-2-15,4-9-1 0,6-6-1 0,-2 0-2 16,4-15 1-16,0 0-3 0,-2-9 5 0,2 1 4 16,-9-9-2-16,1 2 4 0,-12-4 8 15,0-5 4-15,-8 7 3 0,-1-5 4 0,-9 3 6 16,-8 1 2-16,-8 4 1 0,1 0 0 0,-1 3-3 0,-12 6-2 0,-6-2-3 15,-4 2-6-15,3 4-15 0,-6 0-16 16,1 1-17-16,-3 1-74 0,6 1-53 0,-5 0-73 16,16 2-139-16,6 3 258 0,0-4-185 0,13 3-65 15</inkml:trace>
  <inkml:trace contextRef="#ctx0" brushRef="#br0" timeOffset="127273.16">5867 9098 1196 0,'-14'-10'509'16,"6"4"-319"-16,1 0-116 0,3 4 31 0,-2-1-14 16,5 3-3-16,-1 0 0 0,-3 6-8 0,2 0-11 15,-1 12-11-15,-3-3-5 0,3 9-12 0,-2-4-6 16,1 18-7-16,0-1-3 0,3 6-11 15,0 6-4-15,3 3-2 0,1 1-3 0,0-3-2 0,9 1-1 0,0 3-1 16,0-1-1-16,3-8-3 0,0-4-11 0,6-5-16 16,2-1-71-16,6-9-43 0,-2 3-63 0,1-16 145 15,5-6-150-15,0 1-71 0</inkml:trace>
  <inkml:trace contextRef="#ctx0" brushRef="#br0" timeOffset="127689.43">6094 9396 909 0,'-4'6'474'0,"3"1"-225"0,-2-2-126 16,-1-1 60-16,2 2-53 0,0 0-12 0,2 4-16 15,1-2-16-15,3 7-18 0,-2-2-10 0,1 4-30 16,3 3-5-16,-1 5-4 0,2-4-2 0,-3-1-7 16,4 1-3-16,0-1 1 0,-2 2-1 0,-1-5-2 15,0-3 0-15,0-4-2 0,-1 1 1 0,-1-7-2 16,0 2 4-16,-2-5-3 0,-1-5 1 0,0-2 2 16,-1-5-1-16,-3-5 1 0,1-4-1 0,0 1 1 15,-1-7 0-15,1-2-1 0,3-2-2 0,0 0-3 16,3-5 0-16,3 4 1 0,3-2 1 0,-3-1 2 15,7 5-2-15,2 0 2 0,-3 4 6 0,4 5 1 16,-1 9 1-16,-1-2 3 0,3 10 0 0,-3 3 1 16,1 7 0-16,-1 7-1 0,-1-2-4 0,-1 10 0 0,1 4 2 15,2 3-4-15,-7-2-6 0,0 2-20 0,2-4-25 16,0 1-129-16,-1-7-115 0,-2 3 221 0,1-10-164 16,-1-13-141-16</inkml:trace>
  <inkml:trace contextRef="#ctx0" brushRef="#br0" timeOffset="127983.45">6417 8921 1871 0,'-7'-2'717'0,"-1"-1"-483"16,3-1-148-16,-1-1 18 0,3-1-23 0,2-2 2 15,-2 1-3-15,5-3-17 0,-1 2-16 0,7 1-19 16,-5-3-5-16,9 6-4 0,-1 3-7 0,3 2-7 16,4 8-2-16,1 6-1 0,2 2 1 0,2 9-3 15,2 5 2-15,3 9-1 0,-2-1 1 0,-3 0 1 16,1 12-2-16,-3 12 1 0,2-3-2 0,-3-2 2 16,-7 4-1-16,2-1-1 0,-2 5 1 0,-4-3-1 15,2 3 0-15,-4-21-5 0,-1 2-31 0,-2-3-24 16,-3-10-39-16,-2-6-66 0,5-15 120 0,1-4-87 15,0-9-38-15</inkml:trace>
  <inkml:trace contextRef="#ctx0" brushRef="#br0" timeOffset="143994.4">4166 12455 985 0,'-4'0'434'0,"-2"-2"-257"15,-3 2-101-15,4-4 50 0,-3-2-58 0,1 3 0 16,2-2 0-16,-2-2-2 0,-2 1-8 0,1 0-13 16,-2-2-6-16,-3 0-2 0,2-1-1 0,0 2-11 0,-3 0-3 15,-3 1 1-15,-1 0-5 0,0 0-5 0,-2 4-2 16,-1 0-2-16,-6 4-3 0,-4 7-1 0,1-2-2 16,0 5-2-16,2 10-3 0,-3 0-2 0,-1 6 0 15,2 1-1-15,7 4-1 0,-1 4 1 0,4-1-1 16,5 3-1-16,4 1 0 0,-1-1 2 0,12 3-2 15,-2-1-1-15,4-4 1 0,0 3-2 0,13-14 0 16,-5 4-1-16,6-11 1 0,3-6-1 0,4-12-1 16,1 1 3-16,5-6 3 0,1-10 2 0,4-4 1 15,-2-5 2-15,-2 1 7 0,-1-8 5 0,2-8 11 16,0 2 3-16,-4 2 0 0,-8-4 0 0,-1 5-1 0,3-2 3 16,-8 6 0-16,3-3 1 0,-6 10-5 0,-2 0 4 15,0-1 3-15,-1 2 1 0,-2 5 2 0,-1 2 0 16,0 1-3-16,-2 4-5 0,0 4-4 0,0 0-8 15,-1 3-4-15,0 2-2 0,0 1-2 0,-1 3-5 16,1-2 0-16,1 3-1 0,0-1 2 0,2 2-2 16,-1 1 2-16,-2-2-2 0,1 2 1 0,2-1 1 15,-2-3-1-15,2 0 0 0,-2-1 0 0,1 0-1 16,1-2 1-16,-1 0 1 0,1-3 2 16,-3-1 2-16,1 1-1 0,-2-1 0 0,1 0 2 15,-1-1 0-15,0 1 0 0,-1 0 2 0,0 0-2 16,1 0-2-16,-1 0 0 0,1 0 1 0,-1 1-4 15,0 0 2-15,1-1 0 0,0 1-3 0,0 1-1 16,-2 1 3-16,2 3-2 0,0-2-1 0,0 4 0 16,0 0 1-16,0 9-1 0,0-1 1 0,0 6-1 15,0 3-1-15,0 6 0 0,0 3 1 0,0 0 0 0,-2 13-1 0,0 15-1 16,1-2 1-16,-1-1 2 0,1 10 1 16,-3-3-1-16,2 16 2 0,1 1-2 0,-1 1 2 15,1-18 0-15,1 0 1 0,0 1-2 0,1-7-1 16,2-7 2-16,2-16-3 0,-1-2 1 0,3-12-6 15,0-2-15-15,1-10-62 0,0 3-48 0,-1-11-76 16,2-1 150-16,-3-11-144 0,1 7-78 0</inkml:trace>
  <inkml:trace contextRef="#ctx0" brushRef="#br0" timeOffset="144882.71">5558 12918 946 0,'-3'1'459'16,"-1"-4"-278"-16,0 2-100 0,4-6 14 0,-1-4 15 16,1-1 6-16,1-2 1 0,1-5 0 0,4-2-21 15,-2 1-9-15,3-5-10 0,0-3-7 0,4 3-27 16,-2-1-10-16,6 5-6 0,-2 1-7 0,2 3-10 16,1-3-2-16,1 11-4 0,3 0-2 0,-2 2 0 15,1 4-1-15,1 2-1 0,0 2 1 0,-2 5-1 16,2 5 0-16,2 8 1 0,-6 1-1 0,2 0 1 15,-5 13-1-15,0 4 3 0,2 2 0 0,-5 2 1 16,-3 1 0-16,-2 0 0 0,-1 8 1 0,-4 1-2 16,1 0 1-16,-2-2-1 0,-5 4-1 15,-1 0 0-15,-4 2 1 0,-1-8 1 0,-2-4-1 0,0 2 2 16,-2-12-1-16,-2-1 1 0,0-7 2 16,1 1 1-16,-5-6-1 0,4 3 1 0,-3-7 1 0,-1 2 1 15,1-9-3-15,-1 3 0 0,1-7-2 16,0-4-2-16,5-4 0 0,-3 0-2 0,4-7 0 15,2-2 0-15,5-1 0 0,0-1 4 0,2 0 0 0,8 2 0 0,2-3 5 16,0-2 3-16,4 5-1 0,4 1 2 0,3-3 2 16,5 1-2-16,9 0 0 0,-2-3 0 0,-1 8-4 15,5 1-2-15,-1 0 2 0,2 5-4 0,-2 3-1 16,0 7 0-16,-3-1-1 0,-1 6 1 0,0 1 0 16,-4 0 1-16,4 1-1 0,-6-3 0 15,-1 1 1-15,-4-3 1 0,2 1 1 0,-10-2 0 16,3 0 0-16,-4-3 2 0,-3 0-2 0,-3-2-2 15,0 0-2-15,0 0-8 0,-2-2-10 0,-1-2-35 16,-2-1-21-16,1-1-37 0,0 0-44 0,1-2-69 0,1-2 146 16,1-6-107-16,-1 2-29 0</inkml:trace>
  <inkml:trace contextRef="#ctx0" brushRef="#br0" timeOffset="146227.13">7328 12634 212 0,'-1'-1'235'15,"1"-1"-45"-15,-1 2-99 0,1-2 60 0,0 2-12 0,-1 0-9 16,1 0-7-16,0 0-13 0,0 0-2 16,0-2 0-16,0 2 0 0,0-1 1 0,0 1-3 15,0 0-4-15,1 0-4 0,0 0-6 0,-1 1-3 16,2 1-7-16,0 0-6 0,1 1-18 0,0 1-6 16,3-2-7-16,-1 2-6 0,5 0-17 0,0-2-4 15,3 1-5-15,4-1-1 0,-3-1-4 0,10-3-1 0,8 1 1 16,-2-1-2-16,-1 0-1 0,6 0 1 0,-4-2 0 0,6-2 0 15,-4 1-2-15,3-1 0 0,-11 1 0 16,6-3 1-16,-3 2 1 0,0 0-2 0,-2 0 1 16,-4 1-1-16,0 0 3 0,-3 1 0 0,-2 1-2 15,-6 2 5-15,1-4 0 0,-9 4 1 0,4 0 2 16,-5 2 1-16,2-1 3 0,-5 3-2 0,-1 1 2 16,0 0-3-16,-1 3 1 0,-3 0 0 0,2 1-3 15,-2-1-3-15,2 3-4 0,0 3-1 0,-1-2 1 16,0 0-3-16,1 1 0 0,2 0-2 0,-2 6 0 15,-1 2 1-15,1-2 1 0,1 2-1 0,-3 8 0 16,2 2 2-16,-3 4-2 0,1 3 0 0,-5 3 5 16,2 2 3-16,-3 3 3 0,-1 0 6 0,1 0 1 15,-1 1 1-15,0-1 2 0,0-4 0 0,2-4-4 16,-2 2-2-16,7-14-4 0,-3 5-4 0,2-10-4 16,1 1-1-16,5-12-8 0,-3 3-13 0,4-8-61 15,0-4-40-15,2-1-71 0,0-5-116 0,1 1 216 0,8-7-161 16,-1-4-129-16</inkml:trace>
  <inkml:trace contextRef="#ctx0" brushRef="#br0" timeOffset="146800.16">9553 12922 908 0,'-3'-3'516'0,"2"-1"-274"0,-3 1-133 16,3-2 66-16,1-4-32 0,0 1-10 0,0 0-9 16,1 3 5-16,-1 1-25 0,1 0-15 0,2 1-11 15,-2 1-12-15,2 4-25 0,-1 1-10 0,1 5-7 16,2 2-6-16,-2 7-7 0,-1-4-1 0,2 18-4 15,0-3 2-15,-2 7-3 0,1 6 0 0,-3 7 1 16,0-4-3-16,-2 5-6 0,0 3-10 0,-2-7-10 16,-1 0-19-16,1-5-20 0,1-13-25 0,0 1-92 15,1 2-53-15,1-12-81 0,1-4 209 0,5-1-157 0,1-8-106 16</inkml:trace>
  <inkml:trace contextRef="#ctx0" brushRef="#br0" timeOffset="147279.71">10027 12831 1227 0,'-11'3'607'0,"4"-1"-345"0,2-2-164 16,2-2 101-16,1-1-109 0,1-3-9 0,5-4-5 15,-3 2 1-15,6-6 0 0,-1 0-5 0,3-2-22 16,1 0-10-16,4-2-11 0,0 3-8 0,5 3-15 16,1 0-1-16,4 4-4 0,0 1 0 0,-3 2-1 0,8 4-1 15,3 9 1-15,0-4 0 0,-4 4 1 0,0 5-1 16,-1 3-1-16,2 5 1 0,-5 6-3 0,2 1 1 16,-9-1-2-16,-4 12-8 0,-1-4-3 0,-5 9 0 15,-6 0 0-15,-4 2 1 0,-3 0 0 0,-6 0 2 16,-5-3 2-16,0-2 10 0,-3 0 2 0,-2-5 4 15,-6 0 2-15,-4-6 8 0,2 1 3 0,-4-11 2 16,3 2 1-16,-3-7-2 0,-1 3 2 0,10-15-5 16,-2 3 2-16,6-6-10 0,2-3-3 15,5-2-1-15,2 0-2 0,2-3 0 0,9-3-3 0,2-2 2 16,0-1-1-16,3 2 3 0,6-1 1 0,3 2 2 0,4-3 7 16,10 1 3-16,-5 0 1 0,4 7 0 0,9-1 0 15,0 2-2-15,4 1-1 0,-2 5 0 0,0 5-8 16,1 1-2-16,-4 2 0 0,-1 5-2 0,-6 2-9 15,2 1-13-15,-8 2-18 0,4-3-26 0,-6 2-108 16,1 2-82-16,-9-11 183 0,2 1-141 0,-4-7-105 16</inkml:trace>
  <inkml:trace contextRef="#ctx0" brushRef="#br0" timeOffset="148006.29">12219 12825 899 0,'-4'-11'569'16,"0"1"-321"-16,4 4-149 0,-5 0 43 0,4 1-31 16,-3 2-15-16,2 5-15 0,-1-2-1 15,0 9-23-15,2 6-8 0,-2 2-14 0,-2 6-9 0,3 4-8 16,1 9-3-16,-1-1-4 0,2 9-2 0,1 0-1 16,-1 0-4-16,0 2 1 0,0-3-2 15,2-2 1-15,-2-3 1 0,0 2 0 0,2-14-6 16,1 3-10-16,-1-7-47 0,0-6-24 0,2-7-31 15,0 0-48-15,1-4-79 0,1-13 156 0,10-10-153 16,-4 4-73-16</inkml:trace>
  <inkml:trace contextRef="#ctx0" brushRef="#br0" timeOffset="148530.84">12719 12730 1293 0,'2'14'529'0,"-4"-6"-361"16,5-4-104-16,3 0 48 0,2 0-47 0,6 0-9 15,-1 0-3-15,-1-2-3 0,4-3-1 0,0 1-11 16,1-4-9-16,0-1-7 0,2-4-9 0,-1-1-3 16,2-1-1-16,-3 0-2 0,1-1 0 0,-2-1 0 15,0 2 1-15,-3 0 1 0,-4 1 2 0,1 0 3 16,-8 3 2-16,1-2-1 0,-3 2 3 0,0-1 0 15,-7 1 0-15,1 0 0 0,-6 0-1 0,-1 0-3 16,-3 1-2-16,0 0 1 0,0 3-3 0,-1 0-3 0,-4 3-1 16,0 0-3-16,1 0-1 0,1 3 0 0,0 1-2 15,-3 2 0-15,-2 4 0 0,0-1 0 0,8 2-1 16,-8 2 1-16,3 0-2 0,-2 4 0 0,0-1 1 16,4 3 0-16,2 0-2 0,-2-1 1 0,-1-1-1 15,10 2-2-15,0 0 3 0,6-2-1 0,4 3 0 16,9-2-1-16,-4-2 4 0,19 1-1 15,-1-1 1-15,6-3 3 0,0 2-2 0,9-7 1 16,-1 0 2-16,2-2 3 0,2-3-2 0,3-1 0 16,-2 2 1-16,-4-3 0 0,-3 1 0 0,5 5 1 15,-1-2 2-15,-7 2-4 0,-4 2 2 0,-6 2 1 0,1 4 4 16,-11 3 1-16,5-1 2 0,-15-1 1 0,-2 7 2 16,-2-1 2-16,-7 2 3 0,-9-1 8 0,-6-2 12 15,0 2 2-15,-8 1 3 0,-1-1 2 0,-4-8-1 16,-2 3 0-16,5-4-5 0,0-2-10 0,4-4-17 15,-2 2-8-15,8-9-19 0,-1 1-22 0,6-2-84 16,3-3-59-16,3-3-78 0,6 1 178 0,6-3-180 16,5 0-87-16</inkml:trace>
  <inkml:trace contextRef="#ctx0" brushRef="#br0" timeOffset="149590.76">15001 12463 706 0,'-1'-2'374'0,"-5"2"-178"0,3-4-95 15,1 0 44-15,1-1-16 0,1 0-11 0,-3-1-8 16,1-2-4-16,-1 0-6 0,2 0-3 0,1 3-24 0,-1 2-7 15,1-3 2-15,-4 1-3 0,4 1-17 0,0 2-5 16,-4 0-3-16,1 0-6 0,-2 2-4 0,0-3-4 16,-3 6-11-16,-2 0-4 0,0 0-5 15,0 4-2-15,-1 2-2 0,-1 5-2 0,-3 1-3 0,0 4 0 16,1 5-3-16,1 9-2 0,0-2 2 16,3 16-1-16,1-2-1 0,6 6 1 0,-4-1 1 15,11 7-2-15,1-1 3 0,6-2 0 0,4-1 0 16,11-10-2-16,-4-1 1 0,5-10 1 0,6-7-2 0,5-10 3 15,0-5-2-15,-5-4 4 0,3-13-1 0,6-11 3 16,-1 3 3-16,-1-6 5 0,-2-6 1 0,-4-2 2 0,2-3 12 16,-9-3 7-16,7-2 11 0,-23 12 7 0,-10 0 15 15,0-2 0-15,-16 8-1 0,-10 11 0 0,-10 6-14 16,-2 1-6-16,-11 9-13 0,0 7-8 0,-2 13-20 16,-3-3-1-16,2 17-4 0,2-4-3 15,7 3-42-15,-3 2-37 0,22-10-60 0,-3 2-91 16,16-10 173-16,13-7-125 0,20-17-57 0</inkml:trace>
  <inkml:trace contextRef="#ctx0" brushRef="#br0" timeOffset="150721.9">17423 12187 243 0,'-5'3'164'0,"0"-2"-22"0,-2 0-49 0,3-1 45 16,-2-2-2-16,2 2-5 0,3 0-1 0,-2 0-8 15,-1 0-8-15,2 0-24 0,2-2-10 0,0 2-7 16,0 0-7-16,3-2-10 0,-2 1-1 0,6-4-4 16,0-1 3-16,1 3-2 0,0-4-4 0,8 0-7 15,-3-2-2-15,6 1-14 0,2 1-7 16,4 0-3-16,0 2-6 0,-2-2-5 0,6 3-1 0,3 0 2 16,1 0-1-16,-6 1-1 0,-1 2 1 0,-3 2 1 15,0 4 3-15,-8 6-1 0,3-3 3 0,-10 8-3 0,-2 5 5 16,-3-1-4-16,-3 6 3 0,-4-3-1 0,-6 3 3 15,2-1 0-15,-6-2 9 0,-3-2 6 0,-4-3 6 16,2-1 6-16,-3-1 1 0,2 0 3 0,3-7 2 16,-5 2 2-16,9-8-10 0,-1 3-4 0,7-4-10 15,-3 1-5-15,9-3-5 0,-1-1-4 0,6-2-7 16,5-1-3-16,4-1-1 0,0 0-5 0,-1-1 3 16,14 3 0-16,-2-3 2 0,-1 2 0 15,0 3 0-15,0 1 1 0,-2 1 0 0,5 3 3 16,-9 4-2-16,1-2 3 0,-3 6-3 0,-2 3 6 15,-3 1 0-15,-2 2 1 0,-2 0 0 0,-6 3 4 16,0 2-1-16,-7 0 1 0,-1-1 1 0,-6 0-1 16,0 3 2-16,-5-2-1 0,-3-1-1 0,-6-3-1 15,4 2 2-15,-10-7-3 0,4 1 0 0,-1-4-3 16,-2 0-1-16,7-4 0 0,-3-2-1 0,5-2-4 16,4-2-3-16,3-1-11 0,2-2-10 0,2-1-12 0,5 0-21 15,1-4-69-15,1 2-46 0,2-1-62 0,3 0 155 16,2-2-119-16,3-1-85 0</inkml:trace>
  <inkml:trace contextRef="#ctx0" brushRef="#br0" timeOffset="151029.4">18381 12074 1259 0,'3'-6'546'0,"4"2"-341"0,-5 1-128 0,2 1 35 16,1-1-11-16,-1 9-15 0,-1 0 3 0,0 9-18 15,-2 1-8-15,0 12-9 0,-1-1-6 0,0 0-16 16,-2 16-9-16,-4 10-3 0,3 0-5 0,0-3-6 15,-3 8-3-15,1-2 1 0,-2 12 0 0,-1-1-5 16,-1 3-6-16,4-15-24 0,-3 3-83 16,2 2-58-16,-2-8-106 0,6-14 199 0,3-17-194 15,-1 0-99-15</inkml:trace>
  <inkml:trace contextRef="#ctx0" brushRef="#br0" timeOffset="152638.71">16442 10228 626 0,'-6'-4'300'15,"1"0"-153"-15,0 0-79 0,1 1 34 0,2 3-25 16,-2 1 0-16,2 5-7 0,-1-3-10 0,1 2-22 15,-1 1-4-15,5 0-8 0,-2 2-3 0,-4-2-6 16,3 0 0-16,1 1-4 0,2 3 4 0,2 0-1 16,-3 1 0-16,2 1 2 0,0 0 2 0,3 3 4 15,-2 2 0-15,0 5 0 0,-4-2-3 0,2-2-3 16,-1 5-1-16,0 5 1 0,0 2-2 16,0-1-6-16,1-1-2 0,0 6 1 0,0 5 0 15,-2 8-3-15,0-4 3 0,0 2-6 0,1 8 1 0,-1 1-1 16,-1 2 1-16,1-1-2 0,-1 0-1 15,1 5 3-15,0-6-2 0,0 6-1 0,-1 0 2 0,1-3 0 16,0 6-1-16,-2-5 0 0,2-2 2 16,0 3-2-16,-1-12-1 0,0 8 2 0,-2-4-1 15,1-2 0-15,1 5-1 0,-2-5 0 0,2 4 1 16,0 1-1-16,-2-5 0 0,1 1 0 0,2-11 1 0,-1 1-1 0,-3 9-1 16,3-2 3-16,-2-8-3 0,2 7 0 15,0-3 2-15,0 7 0 0,-3-3-2 0,2 1 1 16,2-6 0-16,-1 3-1 0,1 2 2 0,1-1-2 15,-1-3 1-15,0-1-1 0,2 1 0 0,-1-4 1 16,3-1 2-16,-3 2-4 0,0-3 1 0,-1 5 0 16,1 1 0-16,2-1 2 0,-3 2 0 0,2-2-2 15,0 2 1-15,-2-1 11 0,2-4 2 0,-1 1 1 16,0 0 1-16,-1-7 2 0,-1 1 0 0,1 11 1 16,0-3 1-16,0-3-8 0,0 0-3 0,0-7-1 0,1 6-2 15,0-6-1-15,0 4 0 0,1-11-2 0,-2 6-1 16,4-3-1-16,-2 2 0 0,-1 0 2 0,0 0-1 15,4 3 0-15,-4-1 0 0,2 1 0 0,-1-4-1 16,-1 2 3-16,3 0-1 0,0-1-1 0,-1 0 3 16,-1-4 2-16,0 2-1 0,-2-3-1 0,0 2 5 15,1 0-2-15,0-3 1 0,0 1-1 0,0-1-1 16,1-1 0-16,-1-1-2 0,1 1 2 0,3-4-3 16,-5 1-2-16,1 3 1 0,0 0 2 15,1-3-3-15,-1 0 0 0,-1 1 1 0,2 0 1 0,0-1-1 16,0 0 5-16,-2-1 0 0,0 0 2 0,0 0 3 15,0-2 4-15,0 1 0 0,-1-2 5 16,0 1 0-16,0-3 1 0,1 1-1 0,-3-2 3 16,1 0 4-16,0 1-1 0,-1 0 0 0,0-2-1 15,1 1-1-15,-1-3-5 0,0 3 1 0,2-1-6 16,-1-1-5-16,0 4-2 0,0-3-2 0,0-1-3 16,1 2 0-16,-1-1-1 0,0 0 1 0,0-1-3 0,1-1 1 0,1 2 0 15,0 1-2-15,0-4 0 0,0 4 1 16,1 0 0-16,0 1-1 0,2 2 2 0,-1-1-1 15,1 0-1-15,-1 3 1 0,0 3 1 0,2 1-2 16,-1 0-2-16,3 1-34 0,-3-1-20 0,1 1-33 0,2 2-46 16,0-5 96-16,1 1-76 0,3-2-31 15</inkml:trace>
  <inkml:trace contextRef="#ctx0" brushRef="#br0" timeOffset="164186.4">1915 11374 967 0,'-2'-16'440'0,"2"0"-246"0,-3 6-104 0,0-3 16 15,0 14-6-15,0-1-7 0,1 5-22 16,0 6-11-16,1 5-10 0,0 4-8 0,1-2-23 0,2 8-3 0,2 0 0 15,0 6-2-15,0-1-6 0,3 0-3 0,-1-1-1 16,3 6 0-16,1 0 0 0,-1 1 1 0,-1-9-3 16,0 1 2-16,0 3-1 0,-1-6 2 15,-3 1 0-15,-1-7-1 0,0 0 1 0,-3-4 0 0,1-3 1 16,-2-3 1-16,-2 0 2 0,-3-11-3 16,1 1 0-16,-2-2 0 0,0 0-1 0,-6-7 0 15,2-2-2-15,-1-3-3 0,-2-3 0 0,3-5 0 16,0 0-4-16,-1-7-1 0,2-4 0 0,3-6-3 15,0 0 2-15,2 1-1 0,3-5-4 0,4-12-2 16,0 4 2-16,3 4 3 0,4-1 3 0,4 6 4 0,3-4 4 16,7 10 1-16,-1-5 4 0,-2 19 4 0,6 5-1 15,0-1 0-15,0 9-3 0,-1 7-2 0,-4 6-2 16,1 3 1-16,-2 9 1 0,1 3-1 0,-8 10 2 16,2-4 1-16,-8 18-1 0,1-5 2 0,-5 2 1 15,1 1 2-15,-10-9 4 0,1 7 9 0,-3-6 24 16,-4-9 6-16,-2-7 6 0,3 2 5 0,-6-9 2 15,3-3-1-15,-7-3-7 0,2-3-10 0,1-1-23 16,-1-9-12-16,-1-2-5 0,-2 0-9 0,2-2-6 16,5-3-8-16,2 2-7 0,1-6-29 0,7 3-15 15,-3 0-16-15,7 5-23 0,5-3-71 0,0 1-43 16,7 3-71-16,1 1 180 0,8 2-151 0,-1 3-63 16</inkml:trace>
  <inkml:trace contextRef="#ctx0" brushRef="#br0" timeOffset="164540.62">2462 11287 1426 0,'-2'-12'560'16,"-7"-1"-316"-16,-3 4-133 0,-2 1 46 0,0-1-31 16,-3 2-7-16,2 0-12 0,-3 3-23 0,2 1-21 15,2 3-25-15,0-2-8 0,3 5-11 0,-1 2-8 16,2 2-10-16,-1 1-1 0,4 7-3 15,1 1-1-15,0 4-1 0,2 2 1 0,3 1 0 16,-2 1 1-16,3-1 0 0,4 3-1 0,1-7 1 16,1 1 0-16,-1-4 1 0,2-10-2 0,3 0 1 15,1-2-1-15,-1-4 3 0,0-4 1 0,1-5-2 0,2-3 1 16,1-7 0-16,2 0 2 0,-5 3 0 0,1-2 2 16,0 3-2-16,-1 1 0 0,-3 2 1 0,-1 10 2 15,1 0-1-15,-2 5 2 0,-2 6-1 0,-2 9 2 16,3-4 0-16,-3 17 0 0,2-4 0 0,-2-1-2 15,0 4 0-15,7-6-2 0,-6 2 0 0,4-5-10 16,3-6-12-16,1-6-16 0,-1-1-22 0,5-5-68 16,-3-6-45-16,-5-7-58 0,9-3-106 0,-5 1 221 15,3-11-160-15,1-8-112 0</inkml:trace>
  <inkml:trace contextRef="#ctx0" brushRef="#br0" timeOffset="164866.97">2654 11130 1129 0,'-5'-2'558'15,"4"2"-296"-15,0 0-150 0,-1 1 55 0,1-2-20 16,1 1-11-16,0 2-10 0,0-1-32 0,0-1-11 16,1-1-4-16,1 1-8 0,-1 0-12 0,0 0-5 15,-1-1-8-15,0 1-6 0,0-1-15 0,-2 2-4 0,-3 5-3 16,2-2-4-16,-2 0-8 0,1 5-2 0,-1 0-1 16,-3 3-2-16,1 4 1 0,-1-2-1 0,3-2-1 15,-3 9 0-15,-1-2 0 0,1 4 0 16,-3-3 0-16,6 2 2 0,-3 0-3 0,2-1 1 0,4-1 0 15,-1-6-2-15,2 1-2 0,5-6 0 0,0 1-1 16,6-5 0-16,-2 0 0 0,3-5 0 0,-4 0-1 16,6-4 3-16,0-2 0 0,0-2 0 15,1 3 1-15,-6-1 2 0,2 3 0 0,1 0 0 16,0 2 0-16,-2 1 0 0,-1 3 0 0,-2 5 1 0,1 0 0 16,-3 7-1-16,2-3-2 0,-3 4-1 0,-2 0-5 15,2 0-3-15,-3 2-3 0,0-2-9 0,-2-2-20 16,0 0-13-16,-2-4-13 0,0-3-19 0,1-2-69 15,0 3-42-15,0-5-64 0,0-2 168 0,3-7-148 16,0 2-64-16</inkml:trace>
  <inkml:trace contextRef="#ctx0" brushRef="#br0" timeOffset="165218.22">2874 11110 947 0,'5'-4'557'15,"-3"1"-251"-15,-2 0-174 0,1-1 163 0,-3-2-161 16,2 0-18-16,2-1 3 0,-2 1-17 0,-1 0-19 16,4-1-14-16,-1-1-9 0,-2 0-18 0,0 1-8 15,0 1-4-15,0 0-6 0,2 2-7 0,-2 0-4 16,-3 2-1-16,0 1-3 0,3 1-3 0,-1 2-4 0,0 3-2 16,-1 0 0-16,1 0-4 0,1 2 1 0,1 3-1 15,2 1 1-15,3 3-2 0,-1-2 3 0,3 0-1 16,3 1 1-16,0 3 1 0,2-2 0 0,0-1 1 15,-2 1 0-15,2 1 3 0,-3-1-1 0,0-3 2 16,-4 1 4-16,-1-2 2 0,-2 0 3 0,1 1 3 16,2 1 3-16,-3-2 1 0,-2 2 1 0,-1 3-1 15,-1-1-1-15,1 1 0 0,-4 2-3 0,-1-3-2 16,-3 1-3-16,-1 0 0 0,-3-3-2 0,1 0-1 16,1-2-3-16,-6-3-5 0,2-5-36 0,0 2-29 15,0-4-37-15,2-3-59 0,1-4-96 0,-2-4 179 16,4-9-134-16,-1 2-47 0</inkml:trace>
  <inkml:trace contextRef="#ctx0" brushRef="#br0" timeOffset="165915.68">3804 10892 1056 0,'-5'3'471'0,"-5"0"-276"0,0-2-116 0,1-1 31 16,0 0-4-16,2-1 2 0,2-7 2 0,1 1-27 16,-2 1-10-16,3-8-4 0,2 2-2 0,1-2-8 15,-1-2-1-15,4-4-2 0,0 3-3 0,2-2-10 16,3-1-4-16,2 1-5 0,0 0-3 0,-1 1-15 16,5 7-7-16,4 0-4 0,1-2-4 0,-1 3-3 15,5 6-1-15,-1 4 1 0,4 5-2 0,0 11 0 16,1-7 4-16,-3 9-1 0,-2 10 0 15,-1 1 3-15,-1 8 2 0,-3 6 0 0,-5 3-1 0,-1-1 4 16,-5 9-2-16,0-5 1 0,-6-2 3 0,0 5 0 16,-7-16-1-16,1 3 1 0,-2-7 5 0,-1 0 3 15,-2-16 6-15,-1 5 3 0,0-8 4 16,-3-6-2-16,4-1 2 0,-4-2-1 0,1-8-4 16,-1-3-2-16,5-4-8 0,-1-1-2 0,1 2-7 0,4-6 2 0,-1-2 0 15,5-2 0-15,1 4-1 0,1-1-1 16,2 0 1-16,3-1 0 0,6 2 1 0,-3 0 0 0,1 5-2 15,4 0 0-15,3 1-1 0,-1 3-2 0,3 3 0 16,1 3-2-16,-1-3 0 0,4 4-1 0,2 0 0 16,-1 0-8-16,0 0-10 0,-1-1-14 15,0-1-21-15,-2 0-89 0,1-1-64 0,-2-3-104 16,1-2 216-16,-12 1-206 0,1-3-97 0</inkml:trace>
  <inkml:trace contextRef="#ctx0" brushRef="#br0" timeOffset="166207.41">4474 10688 1261 0,'-2'-8'622'0,"-6"1"-340"0,4 2-152 0,3-2 35 15,-2 1-26-15,-1 0-12 0,0 2 5 0,3 4-9 16,-3-1-19-16,6 0-48 0,-5 2-13 0,2-1-12 16,1 2-7-16,-1-1-7 0,1 1-12 0,0 1-1 15,0-1-4-15,-1 2-1 0,0-3-6 0,1 2-7 16,3-1-15-16,1 1-18 0,0 2-76 0,-3-3-50 16,6 0-75-16,-1 0 169 0,8 1-168 0,-5 0-76 15</inkml:trace>
  <inkml:trace contextRef="#ctx0" brushRef="#br0" timeOffset="166362.17">4532 11120 1789 0,'-12'12'754'0,"6"-13"-488"0,-4 5-174 16,6-7 38-16,-1 0-53 0,3-4-11 0,2 1-2 15,0-4-24-15,0 1-21 0,3-1-22 16,-2-1-38-16,4 1-55 0,1 0-77 0,6-1 130 15,-4 2-91-15,0 0-43 0</inkml:trace>
  <inkml:trace contextRef="#ctx0" brushRef="#br0" timeOffset="175865.69">5396 10594 696 0,'-5'-13'402'0,"1"-5"-174"15,1 4-107-15,3 0 96 0,-2-3-96 0,0 4-1 16,-1-1 10-16,1-2-3 0,-2 9-10 0,1-1-12 0,0-2-22 15,-1 2-8-15,1 2-7 0,0 0-6 0,1 2-19 16,-4-1-4-16,3 3-4 0,-5-1-3 16,5 4-13-16,-6 0-5 0,4 2-1 0,-6 2-5 15,2 4-5-15,0-2-1 0,-5 5-2 0,4 6-5 16,1 1-2-16,-4 4-2 0,3 2-1 0,5 6 0 16,-1 1 2-16,6 3-1 0,3-2 1 0,8 2 1 15,-3 1 4-15,10-2 0 0,-2 0 0 0,6-1 2 16,-1-1-2-16,4-6-1 0,1-3 3 0,-1-8-1 15,3-5-2-15,-2-11 0 0,1-3 1 0,-2-11 0 16,-1-9 3-16,-1-2 2 0,-2-2-1 0,-3 2 4 0,-9-5 3 16,3-7 12-16,-3 4 4 0,-4 3 4 0,-4-2 5 15,-3 2 5-15,-3-1 12 0,-8 7 0 0,4-5 3 16,-6 16-11-16,-5-5-2 0,-1 5-5 0,-3 4-8 16,-1 3-5-16,-2 4-19 0,0 2-8 0,-1 1-16 15,4 2-16-15,5 10-48 0,-4-2-28 16,11 6-43-16,-3-2-61 0,5 1 142 0,2 4-107 0,0-8-29 15</inkml:trace>
  <inkml:trace contextRef="#ctx0" brushRef="#br0" timeOffset="176361">6096 10264 530 0,'2'-8'419'0,"-2"-2"-142"15,0 1-137-15,-2-1 106 0,0 0-72 0,-1-2-18 0,-1 1-5 16,-3 1-5-16,0 1-28 0,1 2-11 0,-3 1-11 15,0 1-8-15,-3 2-19 0,3 0-5 0,-5 6-9 16,2 1-7-16,-3 7-16 0,0-3-7 0,-2 11-4 16,0 0-5-16,1 8-8 0,-2 5-2 0,6 8-1 15,-1 3-2-15,6 6-2 0,3 7 0 0,4 2-1 16,1 1 1-16,3-4-2 0,9-2-1 0,5 11-8 16,0-1-14-16,-2-11-15 0,9 0-17 0,-1-6-18 0,8 1-75 15,4-14-53-15,-2 9-56 0,-4-28 166 0,9 0-158 16,-4-3-62-16</inkml:trace>
  <inkml:trace contextRef="#ctx0" brushRef="#br0" timeOffset="176749.39">6323 10442 749 0,'-8'10'499'0,"2"1"-207"0,0 5-164 0,3-1 152 16,3 9-185-16,0-1-19 0,0 3-9 15,0 0-4-15,1 2-11 0,-1-1-12 0,2 0-25 16,-2-3-5-16,1-6-4 0,-1-1-1 0,0-1 1 0,0-11 1 0,0 3 0 16,1-1 2-16,2-4 3 0,-2-2 5 0,-1-1 2 15,0-2 10-15,0-6 3 0,0 4 2 16,0-5 1-16,-3-3 4 0,2-1-4 0,0-2-2 15,2-1-1-15,0-4-8 0,1 1-4 0,1-3-1 16,2 1-4-16,3-3-2 0,-2-2 3 0,1 0 1 16,3 1-1-16,0 5 2 0,0-3 2 0,1 11 0 15,0-3 1-15,1 9 0 0,0-2 0 0,2 7-1 16,-1 5 0-16,0 5 0 0,1 3-3 0,0 7 2 16,-2-1-2-16,-1-1-3 0,-3 10-4 0,-1 3-3 15,2 0-1-15,-5-4-4 0,0 1-2 0,-2-6-9 0,0 3-41 16,0-8-24-16,-1 4-31 0,1-13-46 0,-1 1 101 15,-1-4-83-15,2-1-31 0</inkml:trace>
  <inkml:trace contextRef="#ctx0" brushRef="#br0" timeOffset="177133.08">6832 10459 907 0,'-5'0'636'0,"-4"-1"-253"0,8 1-212 0,-4 0 201 16,5 0-233-16,-1 0-2 0,5 0 0 0,-1 2-7 15,0-2-46-15,5 0-21 0,0-2-12 16,1-1-7-16,0 3-19 0,0-2-6 0,2-1-5 15,0 0-5-15,-2 0-9 0,1-1-2 0,0 2-45 16,0 0-38-16,0-3-46 0,-2 3-76 0,-3-2-169 0,2 2 270 16,-5 1-186-16,1 1-78 0</inkml:trace>
  <inkml:trace contextRef="#ctx0" brushRef="#br0" timeOffset="177433.05">7246 10120 1102 0,'-10'1'644'0,"8"5"-294"0,-7 3-196 16,7 2 180-16,-2 0-232 0,3 1-4 0,1 2-4 15,0 6-10-15,3 3-20 0,-3-1-17 0,5-1-33 16,-1 3-29-16,3 3-28 0,-2-1-38 0,2-1-51 16,3 1 96-16,-3 1-72 0,2-1-33 15</inkml:trace>
  <inkml:trace contextRef="#ctx0" brushRef="#br0" timeOffset="178067.55">7267 9835 841 0,'-8'0'430'0,"5"-2"-200"0,-3 0-111 16,7 1 90-16,-1 0-43 0,4-2-6 0,-2 1 6 15,4 0-7-15,2-1-17 0,2 1-13 0,1 1-12 16,-2 0-33-16,6 0-8 0,0 3 1 0,1 0-6 16,0 0-22-16,-1 4-5 0,4 1-5 0,6 4-4 15,3 4-5-15,-3-2-4 0,3 5-10 0,-2 5-2 16,2 0-2-16,-3 5-4 0,1 6-2 0,-5 2-4 15,0 3-3-15,-4 4-1 0,-2 0 0 0,-4 3-7 16,1 2-3-16,-6-2-5 0,-3 1-5 0,-4 1-6 16,1-3 0-16,-10-2-4 0,4 0-2 0,-5-5-7 15,1 3-5-15,-8-12-13 0,5 2-18 0,-5-6-141 16,2-4-168-16,-2-4 292 0,-4-4-197 0,4-2-104 0</inkml:trace>
  <inkml:trace contextRef="#ctx0" brushRef="#br0" timeOffset="179539.53">4034 11614 953 0,'-8'7'427'15,"3"-6"-249"-15,2-2-104 0,3-5 26 16,1 1 5-16,5-6 0 0,-2 2-5 0,1-2-30 16,3-1-9-16,4 1-9 0,-2 2-8 0,2 0-18 15,-1 4-8-15,2 1-5 0,-1 1-4 0,2 3-4 16,-1 2-1-16,2 4-1 0,-1-1 1 0,-1 1 0 0,-1 1-2 16,3 5 2-16,-2 1 0 0,-2-2 0 0,-1 1 0 0,-4-1 3 15,3 2 1-15,-7-1-2 0,4 2 5 0,-5-7 0 16,0 1 0-16,-1 1 1 0,-2-4-1 15,0 0 1-15,-2-3-1 0,4 0 0 0,-2 0-2 16,2-2-2-16,1 0 1 0,0-1-3 0,7-2 0 0,2 3-2 16,0-1-2-16,1-2 1 0,8 3-2 15,-3 3 0-15,2 1 0 0,1 2 0 0,-1 4 1 16,-2-1 0-16,0 5 0 0,-4 2 2 0,-2 3-2 16,0-4 5-16,-1 3-1 0,-5 0 0 0,-2 0 15 15,2 1 6-15,-3-5 8 0,-1 0 3 0,-3-4 9 0,-4 4 9 16,-5-4 6-16,2 0 2 0,-6-1-11 0,-3-2-4 15,0 3-8-15,-3-2-5 0,0 1-8 0,1-2-13 16,-2 2-6-16,3-2-4 0,5 1-4 0,1 0-8 16,-1 0-6-16,11 3-12 0,-1-2-15 0,4 3-53 15,-1-1-30-15,7-2-38 0,1 1-55 0,3-2 139 16,1-2-110-16,0-5-27 0</inkml:trace>
  <inkml:trace contextRef="#ctx0" brushRef="#br0" timeOffset="179768.37">4598 11787 1620 0,'-5'9'687'0,"3"-2"-442"0,-2-3-163 0,2-2 13 0,2-3-20 0,0 0-5 16,0 1-6-16,0 0-39 0,2-1-14 0,1-1-7 15,0 1-4-15,1 1-19 0,-1 0-21 0,1 0-32 16,2 2-163-16,-1 1 188 0,1 2-110 0,-2 6-87 16</inkml:trace>
  <inkml:trace contextRef="#ctx0" brushRef="#br0" timeOffset="179906.37">4679 12186 1638 0,'-3'8'630'0,"1"-4"-414"0,-3-1-158 16,3-8 82-16,-2 0-142 0,4-3-55 0,2-2 50 16,0-2-27-16,4 0-20 0</inkml:trace>
  <inkml:trace contextRef="#ctx0" brushRef="#br0" timeOffset="180498.34">5620 11605 586 0,'6'-10'378'0,"-2"-1"-137"15,-1 1-121-15,-3 0 114 0,-3 1-68 0,2 3-17 16,-3 1-7-16,-1 2-18 0,-1 0-11 0,0 3-17 16,-2 0-9-16,0 2-27 0,2 0-8 15,-2 4-7-15,0 1-6 0,0 0-17 0,0 1-4 16,1 0-3-16,-2 3-6 0,2 2-5 0,1 1-3 15,4 3-2-15,-2-1-1 0,3-1 0 0,2 3-1 0,7 8 0 16,1 0 0-16,1-3-1 0,4 6 1 0,5-4 2 0,6 2-2 16,9-2 0-16,-3 4 0 0,-2-16 1 0,4-6-2 15,1-1 0-15,-2-9 1 0,-4-8 2 0,-6-5 15 16,-1-2 12-16,-6-9 7 0,-3 5 10 0,-8-2 21 16,0 0 8-16,-13 2 6 0,1 2 1 15,-3 5-8-15,-2-2-8 0,-10 6-9 0,2 0-9 16,-5 4-21-16,-3 3-6 0,-1 0-17 0,2 1-12 15,-2 1-25-15,9 0-24 0,1 2-114 0,-2-2-108 16,8-2 210-16,8 2-154 0,3-2-74 0</inkml:trace>
  <inkml:trace contextRef="#ctx0" brushRef="#br0" timeOffset="180873.69">6364 11373 1333 0,'-6'-20'590'0,"0"4"-358"0,1 3-141 0,-1 3 50 16,-1-4-18-16,0 3-26 0,1 6-11 0,-1 1-14 0,-3 4-9 15,-1 6-13-15,0-4-8 0,-2 4-15 0,-1 8-4 16,3 1-7-16,-5 6-5 0,2 3-3 16,0 5-7-16,-2 1 1 0,4 5 0 0,4 5-2 0,6-1-1 15,-3 3 1-15,6 2 0 0,3 7 0 16,9 3 0-16,1-2 0 0,4 3 0 0,2-1 0 15,1-2-2-15,-1 4-8 0,4-20-28 0,3 5-32 16,-3-15-161-16,2-5 188 0,1-10-110 0,-3-3-88 16</inkml:trace>
  <inkml:trace contextRef="#ctx0" brushRef="#br0" timeOffset="181338.73">6613 11611 885 0,'7'0'560'16,"-2"-1"-233"-16,-4 1-184 0,-1 1 121 0,-3-1-128 15,2 1-26-15,-1 2-24 0,-1-1-13 0,0 8-16 16,0 2-12-16,4 3-25 0,-1-3-3 0,4 12-6 16,-2-2-1-16,3 7-6 0,3 2 0 15,-4 0-1-15,6-2 1 0,-6 1-2 0,4-8-1 0,-5 0 1 16,2-1 0-16,-1-6-2 0,-1-9 1 0,2-1 0 0,-4-4 1 16,-1-9 3-16,1 4 4 0,0-12 2 0,0-5 4 15,-1-1 3-15,0-10 4 0,0 3-1 16,-4-3 2-16,4-2-1 0,-2 1-3 0,3 1-2 0,1 0-4 15,-2 4-3-15,7 0-4 0,-1 1 2 16,2-1-6-16,2 0 0 0,0 10 0 0,0-1 0 0,4 9 0 16,0 2 0-16,0 10 1 0,-1 3-1 0,3 13 2 15,0 6-1-15,1 4 0 0,-1 4 1 16,-3-2-2-16,-2 4 1 0,2 6-9 0,2 1-24 16,-3-8-33-16,-2 1-46 0,-1-3-71 0,2-1 131 15,-3-8-94-15,2 6-50 0</inkml:trace>
  <inkml:trace contextRef="#ctx0" brushRef="#br0" timeOffset="181650.6">7284 11585 1078 0,'-3'11'571'0,"1"-2"-297"15,2-1-131-15,3-2 114 0,1-1-103 0,1-2-20 0,4-2-27 16,0-1-9-16,2-2-18 0,1-4-16 0,2-5-35 16,-1 2-17-16,6-6-30 0,-2 0-44 0,2-2 52 15,-2 0-31-15,5 0-19 0</inkml:trace>
  <inkml:trace contextRef="#ctx0" brushRef="#br0" timeOffset="182290.76">7712 11214 868 0,'-8'3'517'0,"5"-4"-229"0,1-1-156 16,1-1 105-16,1-3-102 0,0 1-18 0,6-5-15 16,-2 1-10-16,4-4-13 0,-1 0-12 0,3 1-26 15,1-1-9-15,5-2-8 0,-1 0-4 0,1 3-13 16,4 2 2-16,1 4-2 0,0 0-2 0,-2 2 0 15,4 9-3-15,2 7 1 0,0 1-2 16,-3 2-1-16,0 8 0 0,-5 2-2 0,1 10 0 0,-10 8-1 16,4-4 3-16,-12 1-1 0,0 5 3 15,-6-1 3-15,-3 2 0 0,-2-6 4 0,-4-3 11 16,0-1 11-16,-4-7 5 0,1-6 9 0,1-4 6 16,-1-1 6-16,-1-5-1 0,3-7 1 0,0-5-10 15,1 3-9-15,6-9-6 0,-2 2-7 0,3-7-10 16,1 0-5-16,5-4-2 0,1 3-2 0,5-5 0 15,1 2 0-15,2 2-1 0,2-3-1 0,0 3-2 0,4 6 0 0,4-2 1 16,-1 0 0-16,-1 4-2 0,5-1-1 0,1 4-1 16,3 1-7-16,4 3-15 0,-2-1-18 0,-3 1-26 15,5-2-101-15,-3 1-76 0,-1-2-154 0,2-1 281 16,-4-5-255-16,0-2-121 0</inkml:trace>
  <inkml:trace contextRef="#ctx0" brushRef="#br0" timeOffset="182728.46">7972 10911 880 0,'2'1'602'0,"1"1"-316"0,-2-1-171 16,0-1 69-16,0 1-61 0,4-1 0 0,5-1-7 16,-1 0-1-16,1-1-25 0,4 0 2 0,1-2-11 15,2 0-10-15,-1 1-4 0,4 0-16 0,-1-1-4 16,1 3-5-16,3-2-6 0,1 3-10 15,-2 0-3-15,5 0-4 0,1 0-2 0,0 8-4 16,-1-3-2-16,4 14-2 0,-1-1-1 0,-2 7-1 0,2 9-2 16,-10 4 0-16,3 4-2 0,-3 2 1 15,-7 5 0-15,-4-2-1 0,-4 3 1 0,0-8 0 0,-6 0-1 0,-4 3 4 16,-2-1 0-16,-3-5-2 0,-3-5 2 16,-1-2 0-16,-5 2 1 0,-4-8-2 0,1 4 3 0,2-10-5 15,-1-1-10-15,-3-3-16 0,2-3-20 0,1-2-27 16,5-5-150-16,-1-2 310 0,5-4-127 0,4-2-20 15,3-8 24-15</inkml:trace>
  <inkml:trace contextRef="#ctx0" brushRef="#br0" timeOffset="183570.66">6913 12281 1576 0,'0'-2'683'0,"0"-1"-437"0,1 1-159 0,-2 0 29 15,1 0-28-15,0 0-20 0,1 2-3 0,-1 0-15 16,0 1-14-16,1 2-12 0,1-4-10 0,-1 6-9 16,0-2-1-16,2 1-3 0,-1 1-1 0,1 2-21 15,-1-1-18-15,2 4-17 0,-1 0-22 0,0 0-95 16,2 1-73-16,0-4 170 0,-2 4-132 0,1-1-80 16</inkml:trace>
  <inkml:trace contextRef="#ctx0" brushRef="#br0" timeOffset="183831.37">6983 12607 1487 0,'1'7'665'0,"1"-1"-405"0,-5-5-152 0,-1-1 51 0,1 0-26 15,-1 2-29-15,1-2-7 0,0 0-28 0,0 1-16 16,0 0-16-16,1 2-9 0,2-2-9 0,-2 2-12 16,1-1-2-16,1 1-2 0,0-1-3 0,1 4-8 15,1-4-16-15,-1 4-16 0,2-1-20 0,1 1-87 16,-1-1-57-16,1-2-100 0,1 2 207 16,-1 3-198-16,0-2-85 0</inkml:trace>
  <inkml:trace contextRef="#ctx0" brushRef="#br0" timeOffset="184154.31">7035 13130 1757 0,'3'13'707'16,"-6"-7"-490"-16,2-4-155 0,-3-2 12 0,1 0-22 0,2-3-4 15,1 1-5-15,0-2-20 0,0 1-9 0,3-3-5 16,-1 3-3-16,-1-3-5 0,3 2-4 0,2 0-10 15,-1-1-13-15,0 1-14 0,-1 0-17 0,0 2-65 16,1-1-42-16,0 2-62 0,0 1-105 0,-2-1 221 0,-1 1-197 16,-2 1-90-16</inkml:trace>
  <inkml:trace contextRef="#ctx0" brushRef="#br0" timeOffset="184402.58">7060 13399 1749 0,'4'2'662'0,"-9"1"-495"0,1 2-130 0,-3-3-10 16,1 0-6-16,6 0-3 0,-2 3 2 0,-1-3-9 15,3 0-5-15,3-1-4 0,-1 3 0 0,3-1-18 16,0-1-14-16,-1 0-16 0,0 1-22 0,2 0-24 0,-2 0-34 0,3 1-200 16,1-2 239-16,-3-2-146 0,2 2-70 0</inkml:trace>
  <inkml:trace contextRef="#ctx0" brushRef="#br0" timeOffset="184710.25">7101 13934 1638 0,'-1'10'667'0,"-2"-4"-449"0,2 1-146 0,-4-3 5 15,3-3-12-15,2-1-1 0,-2 2-4 0,0-2-31 16,3-1-11-16,2 1-8 0,-3-1-5 0,1 0-25 16,3 0-31-16,-1-1-53 0,1-4 82 0,0 0-50 15,0 1-35-15</inkml:trace>
  <inkml:trace contextRef="#ctx0" brushRef="#br0" timeOffset="189844.74">3907 15663 1039 0,'-5'0'438'0,"1"1"-285"0,-3 3-104 15,3 0 12-15,-2 1-8 0,4 3-6 0,1-1-1 16,1 3-23-16,0 1-5 0,7 1-6 0,-1 1 0 16,2 2-8-16,1 0 1 0,7 5 1 0,-4-1-5 15,2 2 1-15,2 2 1 0,-2-1 0 0,1-1 1 16,-1-1 1-16,-5-6-2 0,-1 2 4 0,0 1 2 15,0-6 0-15,-2-1 3 0,-1-1 2 0,-1 0 9 16,-3-4 2-16,1 2 3 0,-2-2-3 0,-1-1 6 16,-1-1 3-16,-2-1-1 0,2 0-2 0,-6-3-8 15,2 0-3-15,-3-3-1 0,0-1-3 0,-1-7-6 16,-1 3-6-16,0-13-3 0,-2 0 0 0,5-3-4 16,-2-1 0-16,2-7-3 0,0 1 2 0,2-4-1 15,2 0 3-15,0-2 0 0,3 3 0 0,-1 1 4 16,2-3 2-16,8 9 2 0,-2-3 0 0,0 7 2 0,4 7 1 15,1 2 4-15,1-1 0 0,1 7-1 16,-2 4 1-16,3 4-2 0,1 2 5 0,3 10-2 16,-2-3 1-16,1 5-5 0,1 3 4 0,1 2-4 0,0 3 1 15,-3 1 1-15,0 2-2 0,0-1 0 16,-1 3-1-16,-3-3 1 0,-2-1 0 0,0 2 0 16,-4-7-2-16,2 1-1 0,-1-1-2 0,-2 1-3 15,2-3-14-15,-2 0-17 0,2-5-59 16,-1 1-36-16,8-4-47 0,-5 1-73 0,0-4 159 0,2-7-128 0,-1-7-87 15</inkml:trace>
  <inkml:trace contextRef="#ctx0" brushRef="#br0" timeOffset="191075.39">4446 15530 758 0,'-6'1'450'0,"0"1"-194"0,3 0-140 16,1 2 93-16,1-4-72 0,2 1-6 0,2 0-8 16,2-1-10-16,1-1-23 0,0 1-7 15,5-1-7-15,-1-3-5 0,2 2-25 0,-2 0-6 0,2 1-8 16,-1-1-9-16,1 0-11 0,-1-2-1 0,-1-2-4 16,2 2-2-16,-1-1-74 0,-1-3-59 0,-2-1-94 15,1 3 172-15,0-2-127 0,-4 1-75 0</inkml:trace>
  <inkml:trace contextRef="#ctx0" brushRef="#br0" timeOffset="191476.17">4826 15033 950 0,'-4'-8'461'0,"1"6"-281"0,1 0-104 16,1 2 14-16,4 1 3 0,0 2 5 0,3 1 5 15,4 6-3-15,1 4-24 0,-1 1-10 0,4 5-7 16,2 5-6-16,1 4-19 0,0-2-7 0,1 8-6 16,-2-3-3-16,2 3-35 0,-1 0-39 0,0-1-58 15,-3-1-90-15,-2 0 154 0,1 1-108 0,-4-1-54 16</inkml:trace>
  <inkml:trace contextRef="#ctx0" brushRef="#br0" timeOffset="197951.62">7753 15604 360 0,'3'-5'249'0,"-2"2"-69"0,-1 1-86 0,1-3 75 16,-1 2-15-16,0 0-11 0,0 3-37 0,-1-5 9 16,0 2-6-16,-1-1-4 0,1 0-1 0,0 0-8 15,0 2-3-15,-1-4-2 0,0 2-2 0,2 1-8 16,0-2-2-16,1 2-7 0,0 0-4 0,1 1-10 16,-1 0-3-16,1 2-7 0,-1-2-3 0,1 1-16 15,-2 0-4-15,0 1-3 0,1 0-2 0,0 1-9 16,0 2-4-16,1 1-1 0,-1 1-2 0,0 2-2 15,0 2 0-15,-1 3-2 0,1 5 0 0,-2 10 0 16,0-5 0-16,-3 6-3 0,-1 9 3 0,-1 1-2 16,0 6 2-16,-4-2 0 0,0 2 0 0,-2 1 0 15,-2-2 1-15,1-5 1 0,2-1-21 16,-2-4-9-16,3-4-20 0,3-5-21 0,-1-8-90 0,5 2-66 16,5-14 374-16,-1 2-198 0,9-12 13 15,-4 2 60-15</inkml:trace>
  <inkml:trace contextRef="#ctx0" brushRef="#br0" timeOffset="199665.71">7765 15507 827 0,'-5'-1'370'0,"5"1"-223"0,0 0-87 0,0 0 38 16,-1-3-13-16,1 6-1 0,1-2-3 0,-1 1-11 0,3 0-5 15,-1 2 4-15,-1 1-6 0,2 2-17 0,0-3-5 16,-1 3-4-16,1 1-1 0,-3 6-7 0,1-3-1 15,-1 4-11-15,0 7 0 0,-2-1-3 0,-1 6-3 16,-3-1-1-16,-1 4-5 0,3 4 0 16,-4 1-1-16,2 4 0 0,-3-5-4 0,0 2 2 15,-1 2 2-15,4-3-2 0,-4 2 1 0,0-5 1 16,-2-7 0-16,1 1 0 0,1-2 1 0,0 0-2 16,2-7-1-16,-3 0 2 0,5-5-2 0,3-1-2 15,0-2 2-15,1-2-2 0,1-2-1 0,-1-6 0 0,6-2 1 16,-1-2 0-16,-1 0 0 0,2-6 1 0,1-1 1 15,3-4 3-15,2-5 1 0,0 2 1 0,-4 2 1 16,3-3 1-16,1-2 5 0,-3 1 1 0,-1 0-2 16,-1-2 1-16,1 2-1 0,-1-3 2 0,-1 3-1 15,3-1-2-15,-2 1-3 0,2-1-4 0,-2 1 4 16,3 2-6-16,-2 0 2 0,-1 0-2 0,2 0-2 16,-2-2 0-16,1 2 1 0,1-1-1 0,1 1-1 15,-1-2 0-15,0-1 0 0,0 3 0 0,1-4 0 16,0 5 0-16,-1 1 0 0,3-3 2 15,-1 1 1-15,-2 3-1 0,1 1 0 0,1 1 1 0,0 0 0 16,0 4 0-16,0-2 0 0,-3 4-1 0,2 1-1 16,0-1 0-16,-2 1 0 0,3 2 0 0,-1 0 0 15,-3-1-1-15,2 2 0 0,-1 2 0 0,2 0 0 16,0 0 0-16,1 1 2 0,-1 1 1 0,-1 1-3 16,3 0 3-16,0 0 0 0,0 1-1 0,-2 4 1 15,1-1 1-15,-1 5-2 0,-1-4 0 0,1 3 2 16,-1 2 1-16,5 4 0 0,-3 0-1 0,-1-4 1 15,-1 5-1-15,-1 4 2 0,3 0 1 0,1 1-2 0,-5-2 0 16,-2 2-1-16,0 5 0 0,0 2 0 0,2 1 0 16,0-5-1-16,-2 4 0 0,-3-2-1 0,1 1 2 15,0-3 0-15,-1-1 1 0,2 1 1 16,-3 0-1-16,-2-1 2 0,0-3 0 0,1 2 3 16,-1-6-2-16,-2 3 8 0,2-4 8 0,-3 2 3 0,-3-4 0 15,1-1 2-15,-1 0 2 0,-2 0-2 16,2-2 0-16,-1 2-7 0,0-2-7 0,2 1-4 15,1-2-1-15,-2 0-3 0,3 0-4 0,0-5-1 0,3 4-2 16,0-1 2-16,-2-3-2 0,5 2-2 0,-1-1-2 0,1-1-1 16,-1 2-6-16,1 1-7 0,0-3-12 0,-1 0-68 15,1 2-44-15,0-3-62 0,4-1-115 16,4-2 221-16,-1-2-163 0,4-3-58 0</inkml:trace>
  <inkml:trace contextRef="#ctx0" brushRef="#br0" timeOffset="204585.09">8862 15567 1047 0,'2'-8'445'0,"-1"-1"-286"0,3-7-102 0,0 8 38 15,-1-5-18-15,4-1-9 0,-1 2-2 0,0 2 3 16,0 0-6-16,-1 5-3 0,0 3-5 0,-1-1-12 16,-2 1-2-16,0 4-5 0,-2 0-3 0,0 4-9 15,1-2-5-15,-2 10-5 0,-1-3 0 0,1 7-7 16,-3 4-2-16,2 7-2 0,-1 1-2 0,1-2 0 15,1 10-1-15,-2 1 3 0,1 1 0 0,-1-3-3 16,0-3 2-16,-1 2 0 0,2 2-1 0,-1-6-5 16,-2 2-2-16,2-9-7 0,0 2-19 0,-1-2-10 15,1-7-14-15,-1-3-13 0,-1-5-30 0,1 1-9 16,1-7-12-16,-2 0-11 0,0-6-26 0,0-1-17 16,1-7-25-16,1-1 117 0,-2-3-85 0,1 1-31 15</inkml:trace>
  <inkml:trace contextRef="#ctx0" brushRef="#br0" timeOffset="204787.57">8723 15707 607 0,'-10'8'407'0,"3"2"-163"0,2 1-138 16,2 1 128-16,-2 0-109 0,3 5-20 0,2-1-15 16,3 1-6-16,1 1-2 0,7 1-7 15,-3 0-4-15,7-2-10 0,-2 1-2 0,9-2-6 16,2-1-3-16,5 0-14 0,3-4-5 0,4-4-2 15,-3 1-6-15,4-3-6 0,1-3-3 0,-6-2-2 16,1 0-3-16,-6-1-2 0,-7-5-4 0,1 0-43 16,1 2-45-16,-7-1-68 0,0 0-143 0,-1 1 223 0,-1-3-191 15,-8-3-123-15</inkml:trace>
  <inkml:trace contextRef="#ctx0" brushRef="#br0" timeOffset="205422.52">9961 15100 1296 0,'-9'-1'527'0,"5"1"-358"0,-1 1-114 0,-1 0 9 16,0 1-7-16,-2 4-4 0,0-3-1 0,-3 4-10 15,-3 2-6-15,0-1-3 0,-1 2-3 16,-1 0-4-16,1-1-2 0,-4 5 6 0,2-2-1 0,3 1-5 15,1-1-1-15,0 0-3 0,-2 3 1 16,3 3-4-16,-1 0 0 0,2-2-8 0,0 6-2 16,-1 0-5-16,1 2 1 0,1 4-1 0,0 4-3 15,0 0 0-15,1 4 1 0,1 4-1 0,3 3 0 16,-1 0-2-16,3 3 1 0,2 1 0 0,2 0 0 16,-1 2 1-16,10-3-1 0,-2-2 2 0,3-3 5 15,0 2 6-15,4-9-1 0,0 2 3 0,2-6 5 16,1-3-1-16,1-5-1 0,-1 0 0 0,-1-5-4 0,-1-4-4 0,5 0 1 15,-2-3-3-15,-4-4-1 0,0 0 0 16,-3-2 0-16,-1-2-5 0,-3-2-15 0,2-1-20 16,-9-4-24-16,1-1-125 0,1 0-140 0,-2-3 245 15,-1-3-177-15,-7-3-140 0</inkml:trace>
  <inkml:trace contextRef="#ctx0" brushRef="#br0" timeOffset="205975.97">10069 15539 873 0,'-3'-2'390'0,"0"-1"-211"0,1 3-102 15,-1 0 74-15,1 0-73 0,-1 4-27 0,1 2 2 0,-1 1-2 16,-1 3-11-16,0 3-5 0,2 7-12 16,0 0-5-16,0 3-4 0,0 0-1 0,0 3-7 15,1 2-2-15,0 0 0 0,1-2-1 0,0-1-3 16,1 3 2-16,0-7-2 0,1 1 0 0,1-4 1 15,0 1 2-15,-1-10-3 0,0 6 3 0,0-10 4 16,-1 1 4-16,-1-3 3 0,1 1 3 0,-1-4 3 0,1-1 0 0,-3-2 8 16,-1-3-1-16,3 3-1 0,-3-5-5 15,0 2-2-15,1-6 1 0,-3-4-1 0,1 3-1 0,3-1-8 16,-3-4 2-16,1-1-1 0,2-3 0 16,0-3 1-16,1 0-2 0,0 1 0 0,2-2 0 15,0-3 2-15,4 1 1 0,-1-1 0 0,3-1 2 16,2 4 2-16,1 0 5 0,-2-2 2 0,4 7-1 15,1 0-1-15,2 2-1 0,1 5-3 0,2 6-2 16,-1 0-4-16,2 7-6 0,1 4-1 0,0 7-3 16,-2 4 3-16,-1-1-2 0,1 13 1 0,-3 6 1 15,2-1-1-15,-6 0 2 0,-2 5-3 0,-1 0 2 0,3 4 0 16,-7 0-3-16,1 1 3 0,-1-12-1 0,-2 1-1 16,4 2-3-16,-2-4-7 0,-4-6-12 0,1-8-50 15,0-1-23-15,-1-8-35 0,6-3-55 0,1-9 119 16,-4-1-97-16,3-20-28 0</inkml:trace>
  <inkml:trace contextRef="#ctx0" brushRef="#br0" timeOffset="206284.01">10532 15669 1378 0,'-5'3'555'0,"5"-3"-363"16,2-3-106-16,1 0 38 0,1-2-32 0,1 2-18 15,2 0-7-15,1-3-5 0,1 3-11 16,1-1-7-16,2 1-23 0,0 1-4 0,1-1-5 15,2 1-3-15,2 1-5 0,0 0 0 0,3 1-3 16,-2 0-3-16,6 1-35 0,-3-1-28 0,4 0-35 16,0 0-33-16,-4-1 91 0,2 0-80 0,2-1-30 15</inkml:trace>
  <inkml:trace contextRef="#ctx0" brushRef="#br0" timeOffset="206718.95">11144 15289 1115 0,'-1'9'484'16,"-2"1"-294"-16,0-2-108 0,-1 0 32 0,1 0-22 0,0-2-9 16,2 4-3-16,-1-1-5 0,2 4-7 15,-1 0-8-15,0 2-21 0,0-2-8 0,2 10-6 0,1-3-7 16,0 2-10-16,2 2-1 0,2 3-3 16,-1-2-1-16,2 3-2 0,1-3-7 0,-3-4-18 15,3 2-25-15,-1-3-33 0,-2-6-53 0,-3-2 97 16,3 4-74-16,-4-7-29 0</inkml:trace>
  <inkml:trace contextRef="#ctx0" brushRef="#br0" timeOffset="207201.03">11128 14996 720 0,'-4'3'428'15,"1"-2"-249"-15,-4 1-108 0,3-1 29 0,-1 1-20 16,3-2 4-16,1 0-4 0,0 0 8 0,2 0-13 16,2 1 7-16,0 0-2 0,3 0-2 0,2-1-3 15,2 4-1-15,2-3-5 0,3 0-2 0,4 5-7 16,3-2-10-16,-2 0-5 0,5 5-4 0,2-1-5 16,1 5-14-16,-1-3-1 0,-1 8-4 0,1-1-2 15,-2 6-4-15,1 5-3 0,1 4-1 0,-3 1 1 16,-3 6 1-16,0 3-1 0,-3 4-1 0,-3 0 2 15,-2-4-1-15,-6 5-2 0,-5 7 4 16,3 0-1-16,-5-5 0 0,-3-1 1 0,-2-5 1 0,-4 8 0 16,-5-8 1-16,2 5 2 0,1-15-2 0,-5 0 3 15,-3-1-1-15,2-5 1 0,-3 0-1 0,1-10 2 16,0 0-2-16,0-6-2 0,2-1-2 0,0-7-28 16,1 3-15-16,3-7-27 0,1-3-32 0,4-2-260 15,0 1 279-15,13-6-163 0,-1 1-118 0</inkml:trace>
  <inkml:trace contextRef="#ctx0" brushRef="#br0" timeOffset="210696.25">12142 15328 1418 0,'7'1'488'0,"-11"-4"-332"0,-3-1-97 0,2-1 25 15,1 2-9-15,-1-2-5 0,4 2-13 16,-3 1-2-16,1 1-7 0,1 1-7 0,1 1-10 16,-2 3-14-16,1 2-5 0,1 0-4 0,2 6-5 0,-1 3-5 15,-1-1-2-15,4 13 2 0,0-1-3 16,2 7 3-16,0-2 1 0,3 7 0 0,-3-1 1 15,1 1-5-15,3-1-4 0,1-7-10 0,-3 1-4 16,-1-8-30-16,0-3-11 0,-5-7-11 0,5-1-6 16,-2-5-3-16,-4-11-4 0,0-2-32 0,1-2-18 15,-1-4 4-15,0-4-16 0,-3-2-19 0,1-4-24 16,-4-5 5-16,3 2 10 0,-6 3 45 0,-4-2 65 16,-1-1 43-16,0 4 43 0,0 2 43 0,-5 2 71 15,-1 0 17-15,1 5 14 0,2 3 10 0,-2 4-12 16,1-2-10-16,3 14-9 0,0-4-4 0,1 2-21 15,-1 1-8-15,8 4-11 0,-3-1-12 0,7 3-22 16,1-4-9-16,3 3-5 0,1-3-7 0,8 2-8 16,1-3-1-16,8-3-2 0,2-1-1 0,-2-1-4 0,11-9 0 15,9-4-2-15,-2 3-2 0,0-3-26 0,4-4-35 16,-3-2-50-16,6-4 72 0,-3-5-44 0,2 3-35 16</inkml:trace>
  <inkml:trace contextRef="#ctx0" brushRef="#br0" timeOffset="211176.31">13211 14996 605 0,'-3'-6'377'16,"-5"-1"-144"-16,1 3-109 0,1-2 50 0,-3 1-15 0,3 1-9 16,-5 0-33-16,3 0-11 0,-8 2 2 15,1-1-10-15,2 4-25 0,-2 0-8 0,-1 2-7 0,-2-2-1 16,-6 6-8-16,1-1-3 0,3 1-15 0,-3 4-1 16,1 1-3-16,-1 2-2 0,1 4-2 0,2 3-5 15,0-2-4-15,3 7-3 0,1 1-1 0,5 10-5 16,-1-3-3-16,4 8-1 0,5 4-1 0,4 9-4 15,-1-2 2-15,10 12 0 0,-1-2-1 0,6-3 3 16,0 5-2-16,8-14 0 0,-2 5 2 0,3-9-35 16,4-8-22-16,3-6-30 0,1-6-34 0,-5-3-44 15,5-14-63-15,2-5 141 0,-1-1-116 0,-1-4-5 16</inkml:trace>
  <inkml:trace contextRef="#ctx0" brushRef="#br0" timeOffset="211574.73">13273 15325 1201 0,'-7'3'401'0,"3"-2"-281"0,0 0-84 16,-3 4 15-16,4 1-18 0,0-1-7 0,0 4-7 15,-2 4-5-15,2 0-3 0,1 6-5 0,2 4-1 16,0 2-1-16,0 2-3 0,0 4 1 0,2-3-1 15,-1 1 0-15,0 0 0 0,-1-4 1 0,-1-4 0 16,1-4 10-16,-1-1 5 0,1-12 4 0,-1 3 2 16,1-7 15-16,0 0 5 0,1-14 3 0,1 2 4 15,-2-6 1-15,0-4 0 0,1-1 0 16,1-3 1-16,-1 3-11 0,1-1-4 0,1-2 0 16,-1-3-1-16,1 5-12 0,1-1 0 0,0 2-1 0,2-1-1 15,3 4 1-15,0-2 0 0,-1 6-4 0,4 3 3 16,2 0 1-16,1 3-2 0,0 4-1 0,3 2-2 15,0 1-2-15,1 3-1 0,1 2 0 0,2 6-5 16,-2-3-1-16,-2 9-2 0,0-2 0 0,1 4-1 16,0 1 1-16,-5 5-2 0,1-1-4 0,-4 3-26 15,0 4-17-15,-4-1-20 0,-1 2-24 0,-5 0-92 16,-1 1-51-16,-1-1-93 0,-4 1 206 0,1-7-144 16,0-5-60-16</inkml:trace>
  <inkml:trace contextRef="#ctx0" brushRef="#br0" timeOffset="211868.42">13849 15355 1107 0,'2'0'512'0,"-2"1"-293"0,0-2-127 16,1 0 41-16,-1-1-10 0,2 2-8 0,3 0-6 16,0 0-22-16,3 0-11 0,1-1-7 0,1 1-12 15,-1 0-17-15,3 0-9 0,2 0-3 0,2 0-8 16,-3 0-12-16,2 0-8 0,3-3-16 0,-2 1-54 15,0-1-39-15,0-1-47 0,1 0-83 0,3-1 164 16,-2 0-132-16,0 2-44 0</inkml:trace>
  <inkml:trace contextRef="#ctx0" brushRef="#br0" timeOffset="212356.66">14174 15203 1081 0,'-6'-3'391'0,"2"-1"-248"15,4-2-87-15,0-2 42 0,4-5-15 0,-4 4-5 0,6-4-6 16,3-2 7-16,1-2-6 0,1-1-7 0,1-1-4 15,3 0-19-15,2 3-5 0,1-4-10 0,0 0-10 16,6 8-10-16,-1 0-1 0,2 3-3 0,0 1 0 16,2 8-1-16,0-3 0 0,-1 13 0 0,-1 1 1 15,-3 5 2-15,0 0-3 0,-4 15 2 16,-1-2-2-16,-4 10-1 0,-3 4 1 0,-8 4 0 16,3 2 0-16,-1-5-1 0,-8 1 1 0,-2 3 1 15,-2 1 1-15,2-9 1 0,-1-7 1 0,0-3 2 0,-4 0 18 16,-1-13 7-16,1 6 9 0,0-12 4 0,-2-5 9 15,-4 0 3-15,-1-6 2 0,-1-3 1 0,1-9-9 16,3 1-7-16,-2-8-8 0,2 1-4 0,5-5-9 16,-1 0-2-16,7 0-4 0,1-1-2 0,3 3-7 15,0-2-2-15,6 5-2 0,1 3-1 0,4 4-1 16,2 2-1-16,4 4 0 0,0 0-2 0,2 5-1 16,5 4 0-16,-3 5 0 0,-2-2 1 0,0-1-1 15,-2 7-1-15,4 1-9 0,2 4-10 0,-9-5-9 16,6 3-14-16,-2-1-17 0,2 1-84 0,-2-3-49 15,2 3-76-15,-4-6 184 0,-1-4-171 0,-1 0-77 16</inkml:trace>
  <inkml:trace contextRef="#ctx0" brushRef="#br0" timeOffset="212782.53">14682 14753 1168 0,'-5'-2'546'0,"3"3"-340"15,-1-2-124-15,2-1 17 0,1-1-5 0,4 0-3 0,0-3 14 16,6 3-4-16,-1 0-5 0,3 0-21 0,6 2-4 16,-1 1-9-16,5 1-7 0,4 6-6 0,3 5-19 15,0 3-8-15,3 3-4 0,0 3 0 0,-2 9-6 16,2-2-3-16,-5 11-2 0,2 1-1 0,-4 5-1 16,-1-3 3-16,-3 14 0 0,-1-2-2 0,-3 5 0 15,-4 0 2-15,-3 3-1 0,-2-3 2 0,-5 1 0 16,-3-2 1-16,-3-7-1 0,-1 1-1 0,-1-8 1 15,-4-15-4-15,-4 2-11 0,2-1-15 0,-4-10-23 16,1-5-28-16,-2-4-43 0,-4-6-263 0,-2-7 296 16,0 2-188-16,-6-11-97 0</inkml:trace>
  <inkml:trace contextRef="#ctx0" brushRef="#br0" timeOffset="213399.74">15841 15124 664 0,'-3'-6'343'0,"-4"2"-176"0,3 1-90 0,2 0 54 15,-1-2-11-15,-1 2-21 0,2 0-5 0,-1 2-6 0,0-3 7 16,0 2-6-16,1 0-2 0,0 1-16 0,1 1 2 16,0 0-4-16,1 1-5 0,0 1-5 15,1 5-14-15,0-2-3 0,-1 3-7 0,4 6-5 16,1 6-9-16,1-1-5 0,3 6-3 0,-3 2-4 15,4 4-3-15,1 2-2 0,-4 2-2 0,2 0-1 16,1-2-16-16,-4 1-14 0,2-2-16 0,0-2-13 0,-6-2-62 16,2-6-37-16,-2-6-46 0,-1 0-90 15,-2-5 195-15,-2-8-131 0,1-2-93 0</inkml:trace>
  <inkml:trace contextRef="#ctx0" brushRef="#br0" timeOffset="213557.2">15699 15307 844 0,'-8'0'503'0,"0"2"-225"0,4 4-163 0,2 3 114 16,-3-1-106-16,10 3-25 0,-1 0-16 0,6 1-26 16,-2 0-10-16,14-3-11 0,-1 3-5 0,3-6-8 15,6 2-3-15,4-7-3 0,-1 0-20 0,-1 0-38 0,2-7-47 16,4-7 72-16,0-2-48 0,-4 0-30 0</inkml:trace>
  <inkml:trace contextRef="#ctx0" brushRef="#br0" timeOffset="213981.94">16568 14779 1116 0,'-3'-3'553'15,"-1"-4"-348"-15,-1 3-129 0,4-2 21 0,-2-1-4 16,0-2-12-16,0 4-3 0,2 2 2 0,-3 1-19 16,0 1-6-16,-3 1-5 0,0 4-7 0,0 11-13 15,-1-6-4-15,-4 20-8 0,2-1-5 0,-3 10-9 16,2 0-1-16,4 23-3 0,-6-2 0 0,5 9-1 16,2 8 0-16,3 1 1 0,1 0-1 0,6 3 1 15,2 2 0-15,1-10 2 0,4-1-2 0,-2-12-2 0,7-16-12 16,5 0-48-16,-2-2-27 0,-1-14-34 0,4-12-50 15,4-8-104-15,1-7 186 0,3-19-139 0,0 8-30 16</inkml:trace>
  <inkml:trace contextRef="#ctx0" brushRef="#br0" timeOffset="214411.97">16824 15237 1300 0,'1'-6'517'0,"0"4"-344"0,3 0-109 16,-3-3 2-16,0 6-7 0,-1 3 2 0,0 5-15 16,0-3-9-16,0 12-9 0,-1-1-3 0,-4 9-15 15,2 5 0-15,0 8-1 0,0-2-2 0,-4 4-2 16,-2 6 0-16,-2-5 0 0,1 2-3 15,4-7 3-15,-3-9-2 0,0-4 1 0,2 5 2 16,4-10-1-16,3-8 5 0,-2-6 1 0,2-3 7 16,5-8 3-16,0 1 3 0,-1-10-1 0,4-8 3 15,0-3-1-15,4-7-4 0,0 0 1 0,1-10-6 16,-1 1-2-16,5-4-2 0,3 2 2 0,-1 0 0 16,-2 0 3-16,7 3 0 0,-3 0 1 0,2 6-1 15,-1-1 0-15,-4 11 0 0,1 2-3 0,-2 6-1 16,-1 8-2-16,-2 9 0 0,0 3-3 0,-3 12 0 15,2 9-2-15,-5 6 0 0,2 4 1 0,-3 0-2 0,-3 9-2 0,0 3-7 16,0 4-16-16,-2-8-20 0,-1 1-28 16,2-3-44-16,1 4-191 0,1-7 232 0,0 1-154 15,-2-19-77-15</inkml:trace>
  <inkml:trace contextRef="#ctx0" brushRef="#br0" timeOffset="214690.87">17385 15400 1136 0,'-2'8'495'0,"4"-1"-309"0,3-1-117 0,5-5 42 16,2 1-19-16,4 0-3 0,2-2 1 0,-3 0-18 16,7 0-10-16,4-3-5 0,0 2-6 15,-3 0-22-15,3 0-6 0,-3-2-8 0,3 1-38 16,-1-2-28-16,0 1-41 0,-5-3-57 0,4-4 108 16,0-1-82-16,1-2-40 0</inkml:trace>
  <inkml:trace contextRef="#ctx0" brushRef="#br0" timeOffset="-214322.96">17870 15141 1415 0,'-8'-5'571'0,"6"0"-391"0,2-1-123 15,0 1 13-15,2-2-6 0,0 4-2 16,0-1-3-16,1-1-21 0,1 2-4 0,0 1-8 16,3-1-4-16,-2 2-13 0,2 0-4 0,2 2-2 15,0 0-2-15,0 0 1 0,2 3-2 0,1-3 0 16,2 1 0-16,-1 1 0 0,1-3 0 0,2 0-1 0,0 0 1 16,4 0 1-16,-1-1-1 0,-2-1 1 0,1 1 0 15,0 1 0-15,-2-2 2 0,-4 3 0 0,-2 0 3 16,-1 0 1-16,-7 5 1 0,-2-1 0 0,-2 5 1 15,-1-3 2-15,-5 7-3 0,3-4 2 0,-6 3-5 16,2 0 0-16,1-1-2 0,1 1 1 0,1-1-3 16,0-3-1-16,3-3 0 0,-1 2 0 0,6 0-1 15,0-3 1-15,5 1-1 0,-2-1 1 0,2 0 1 16,4-3 0-16,4 2 3 0,1-1 1 0,-3 0-1 16,2-1 1-16,1 2 0 0,-3 0 3 0,0 3 0 15,0 1 2-15,-4 1-2 0,-4 3 2 16,2 2 3-16,-6 4 1 0,1 2 0 0,-5 2-1 15,-1 0 2-15,-5 2-1 0,-1-1 2 0,-3-2 1 0,1 0 0 16,-7-8-1-16,4 2 2 0,-4-6-4 16,0 1-2-16,0-8-2 0,1 0-9 0,1-2-40 15,1-4-31-15,1-2-42 0,1-1-57 0,3-1 118 16,2-3-93-16,1-2-36 0</inkml:trace>
  <inkml:trace contextRef="#ctx0" brushRef="#br0" timeOffset="-213874.37">18140 14614 963 0,'0'-6'424'0,"-2"3"-253"15,3 2-96-15,3-1 44 0,-2 1-4 0,2 1-16 16,4 0 0-16,0 0-2 0,3 1-1 0,-1 1-3 15,0 0-4-15,3 1-16 0,6 2-2 0,-2 1-4 16,6 1-7-16,3 2-5 0,8 3-12 0,0 1-7 16,5 4-3-16,1 5-6 0,5 9-9 0,-4-2-2 15,5 9-3-15,-9 3-2 0,-3 9-1 0,3 0 0 16,-19 11 0-16,3-1 2 0,-13 2 2 0,4 0 0 16,-14 4-1-16,1-2 2 0,-8-4 0 0,-3-2 1 15,-4-5-2-15,-1-3 0 0,1-5-2 0,-7-12-1 0,-1-1 3 16,-1 0-3-16,2-9-11 0,-1-7-10 0,1-4-12 15,-3-3-48-15,1-9-31 0,2 1-43 0,7-6-67 16,0-8 137-16,0-3-103 0,6-5-33 0</inkml:trace>
  <inkml:trace contextRef="#ctx0" brushRef="#br0" timeOffset="-213346.75">19173 15057 1095 0,'-2'-6'452'0,"1"0"-254"16,1-1-91-16,0 0 47 0,0-2-14 0,3 3-32 15,-1 0 3-15,0 1-7 0,0 2-10 0,1 2-13 16,-1 2-29-16,2 1-11 0,-2 2-8 0,-1 9-8 16,2 3-14-16,1-2-4 0,-4 15-5 0,0-1 2 15,1 8-3-15,2-1 2 0,-2 9-2 0,0-4 0 16,-1 1-6-16,2 1-9 0,0-6-11 0,1 1-13 15,-2-9-14-15,0-7-18 0,3-3-66 0,0 1-43 16,-1-5-40-16,0-7-72 0,0-6 188 0,0-4-175 16,2-12-71-16</inkml:trace>
  <inkml:trace contextRef="#ctx0" brushRef="#br0" timeOffset="-213192.2">19026 15158 1329 0,'-11'8'580'0,"3"4"-366"0,2 1-142 0,3 5 40 15,3-2-27-15,20 12 48 0,-8-11-77 16,8-5-5-16,7-1 1 0,0-1-3 0,-1-5-12 16,3-2-3-16,1-3-7 0,6-4-34 0,4-8-37 0,-2 3-36 15,-4-5-56-15,10-4 97 0,-4 0-75 16,5-2-36-16</inkml:trace>
  <inkml:trace contextRef="#ctx0" brushRef="#br0" timeOffset="-212871.23">19886 15275 1437 0,'-4'10'718'16,"-2"-5"-474"-16,1 2-169 0,0-7 31 0,2 0-21 15,0-1-29-15,5 0-15 0,2-3-3 0,1-1-11 16,1 2-6-16,-1-1-4 0,2-1-5 0,-1 1-36 15,0-2-20-15,1 1-26 0,-1 1-27 0,-2-1-127 16,1 1 166-16,-4-2-114 0,1 2-62 0</inkml:trace>
  <inkml:trace contextRef="#ctx0" brushRef="#br0" timeOffset="-212670.48">20221 15326 1773 0,'-3'17'667'16,"3"-17"-506"-16,-1 2-130 0,2-2-12 0,2-4-8 15,-1-1-2-15,1 1 1 0,3-3-14 0,-1 0-16 16,1-3-18-16,1 2-27 0,-1-2-31 0,1-1-54 0,1-3 102 16,1 1-79-16,-2 0-20 0</inkml:trace>
  <inkml:trace contextRef="#ctx0" brushRef="#br0" timeOffset="-212515.92">20659 15220 1567 0,'-7'14'641'16,"-3"1"-431"-16,3-6-145 0,2-3 34 0,0 1-30 16,3-3-37-16,1 0-3 0,1 0-1 0,-2-1-7 15,2-2-14-15,0 1-14 0,3-2-22 0,-1-4-91 16,4-4-73-16,-2 3 148 0,4-7-112 0,2-5-94 15</inkml:trace>
  <inkml:trace contextRef="#ctx0" brushRef="#br0" timeOffset="-212316.17">20975 15163 1555 0,'1'9'528'0,"-2"-6"-362"16,0 0-108-16,-1-1 33 0,6-2-15 0,1 0-10 15,1 0-2-15,2-1-1 0,-3-1-9 0,5 0-9 16,-2 0-6-16,-1-5-16 0,2 3-5 16,-1-4-7-16,3-1-3 0,-1-1-5 0,0 1 0 15,3-2-3-15,0-1-1 0,-1 1-17 0,4 0-12 16,-3 1-18-16,-3-1-28 0,3 1-137 0,-3 2 164 16,1-1-100-16,0 0-67 0</inkml:trace>
  <inkml:trace contextRef="#ctx0" brushRef="#br0" timeOffset="-211583.66">21670 14764 522 0,'1'-6'299'16,"2"-1"-99"-16,-1-2-88 0,2-3 97 0,2-3-28 15,-2 1-6-15,1 1-20 0,1-5 11 0,-1 0-10 16,1 1-9-16,0-1-7 0,-2 3-20 16,2-2-6-16,-2 2-7 0,0 1-6 0,0 6-21 15,0 0-10-15,-1 4-6 0,2 2-5 0,-3 12-17 16,1-4-4-16,1 20-8 0,0 1-2 0,1 15-9 15,-2-5 0-15,-2 27-5 0,0-4-2 0,2 6-4 16,-2 8-3-16,1-2-1 0,0 2-12 0,-1-11-23 0,2-2-37 0,3 5-235 16,-3-1 251-16,1-10-154 0,1-4-96 0</inkml:trace>
  <inkml:trace contextRef="#ctx0" brushRef="#br0" timeOffset="-185861.5">19660 7242 629 0,'-6'0'356'0,"-3"1"-153"0,6 0-98 16,0-1 56-16,0-1-32 0,2 0-14 0,1 1-18 0,-1-1-9 0,2 1-6 15,0 0-14-15,1-1-26 0,0 1-8 0,-1-1-9 16,1 1-3-16,-1 0-3 0,2 1-1 15,-3 2-7-15,0 0 3 0,0 1 1 0,0 1-3 0,-3 3 0 16,0 2-5-16,1 1 0 0,-2 1-1 16,0 2-2-16,2 4 0 0,-2-1-4 0,3 3 1 0,-1-1 2 15,0 0-1-15,0 2 1 0,-4-2-3 16,3 0 2-16,-2-1 0 0,0 0 2 0,-2-5-3 16,4 2 1-16,-3 0 0 0,5-3 0 0,-1-2 1 15,-2 0 0-15,2-4-1 0,-1 2 0 0,2 0 0 16,-1-1 0-16,0-2-2 0,2-1 1 0,-5-2-1 0,5 1-1 15,0-3-1-15,2 0-1 0,-2 0 0 0,1-3-1 16,-1 0 2-16,1 2-1 0,3-2 1 0,-3 0-1 16,4 0 2-16,0-1 0 0,1-3 0 0,-2 2 1 15,3-1-2-15,0 1-1 0,2-1 3 0,3 2 0 16,-5-2 1-16,6 6 0 0,0 0 0 0,2 0 2 16,-1 1 0-16,2 3 0 0,-2-2-1 0,1 1-1 15,1 0 1-15,-2 4-2 0,0-3 0 0,0 2 1 16,-4 1-1-16,3 1 2 0,-1 1-1 15,-2 0 0-15,0 0 1 0,-1-1-1 0,0 1 2 0,0 0-2 16,1 1 2-16,-2-2-1 0,-1-1 5 0,-2-1 0 16,1 1 2-16,0-2 1 0,-2-3 2 0,-1 2 1 15,-1-4 1-15,-2 0-1 0,2 0-2 16,0-1 0-16,2-2-3 0,-1 1 2 0,-1-2-2 16,0 1-1-16,5-3-4 0,-4 1 1 0,3-2-1 15,-2-2-1-15,3 0-1 0,-3-1 0 0,3 0-2 16,0-2 0-16,1-1 1 0,2 0-1 0,-2 1 0 0,-1-3 0 0,0-2 0 15,4 0 0-15,-3 1 1 0,0-1 0 0,0 3 2 16,-1-6 1-16,2 0-2 0,0 1 2 0,-3 3 0 16,-1-6-2-16,4 2 1 0,-5-3 0 0,-1 1 0 15,5 1-2-15,-3 3 3 0,-1-1-1 16,-1 0-1-16,1 4 1 0,-1 0 1 0,-1 6-3 16,0-1 2-16,-1 3 0 0,-1-1 2 0,1 7-3 15,1-3 2-15,-2 3-1 0,0 0-1 0,-3 0 2 16,3 1-2-16,0 0-1 0,-1 0-1 0,0 0 2 15,1 0-2-15,0 2 0 0,-2-2 0 0,2 2 0 16,0-1 1-16,0 2 1 0,1-2 0 0,0 0 0 0,-1 0 1 16,-1 1 0-16,1 0 2 0,-2-2-1 0,1 0-1 15,-3 0 2-15,1 0 0 0,-2 0 0 0,-2 1 4 16,0-1-2-16,-1 2-1 0,-3 0 2 0,-4-1 1 16,1 0-1-16,-11 1-2 0,1 1 1 0,-4 0-1 15,1-1 1-15,-9 3-2 0,2 0 0 0,-3 0-2 16,2 2 0-16,3-5 0 0,-2 3-1 0,9-2-1 15,0-3-1-15,5-2-4 0,1 1-3 0,3-4-11 16,14-1-14-16,2 1-55 0,0-3-40 0,0 1-63 16,11-2 133-16,6-1-102 0,5-4-78 0</inkml:trace>
  <inkml:trace contextRef="#ctx0" brushRef="#br0" timeOffset="-184950.08">20329 7199 1136 0,'-3'0'471'0,"2"0"-266"0,-1 0-108 16,2 0 43-16,-1 1-26 0,1 0-29 0,0 1-6 16,0 0-14-16,1 2-13 0,0 0-11 0,-1 3-18 15,0 3-2-15,0 1-4 0,0 3-3 0,-2 5-7 16,0-3-2-16,-3 13-3 0,0-3 1 0,-1 8 0 15,1-5-2-15,-2 7 0 0,1-3 1 0,-1 2-1 16,0-2-1-16,1-3 0 0,1 0 1 0,1-6-1 16,1-4 0-16,-2-3 1 0,3 3-1 0,1-7-1 15,1-5 1-15,0 0 0 0,1 0-1 0,1-7-1 16,1 1 2-16,2-1 0 0,1-4 3 0,-2-2-1 16,4-1 2-16,-2-4 0 0,4-2 0 0,0 1 0 15,0-4 0-15,1 0-1 0,0 2-3 0,0-2 0 16,1 2 1-16,1 2-1 0,-1 2-1 15,0-2 3-15,1 7-3 0,0-1 1 0,-2 4 2 0,2-1 1 16,-1 5-1-16,-2 1 2 0,5 1 0 0,-5 2-1 16,1 2 1-16,1-1 0 0,-2 0-1 0,1 3-3 0,4-3 1 15,1 1 1-15,-2-2-2 0,0-1 1 0,2 0 1 16,1-1 0-16,1-4 0 0,1 1 2 0,-6-4 0 16,0-2 1-16,4-1 1 0,-3-4 0 0,-1 1-1 15,-2-6 2-15,1 0 1 0,-2 1 0 0,-1-2-1 16,-2 3-1-16,-1-1 1 0,-2 0-1 15,-1 3 1-15,-1 2-2 0,-1 0-1 0,-1 5-2 0,0-1 1 16,-2 2-1-16,2 0-1 0,-3 2-1 16,1 0-1-16,-2 0-1 0,1 3 0 0,1-2 1 0,-2 1-2 15,1 0 2-15,2-2-4 0,0 3 3 16,-1-1 1-16,1-2 1 0,1 1 1 0,0-1 0 0,0 0 1 16,0-4-2-16,0 2 5 0,1-3-3 0,0-3 2 15,-1 1-4-15,2-3 3 0,0 2-1 0,2-5-1 16,-1 0 1-16,0 1-2 0,0 0 0 0,3-1 0 15,0 0 2-15,-1 0-3 0,3 1 1 0,-2 1-1 16,1 1 1-16,3 1 0 0,-1 0 1 0,-3 0 2 16,4 0 0-16,-2 1 0 0,5 3 4 0,-4-4 2 15,-1 3 2-15,1 3 1 0,3-4 2 0,-2 4 0 16,-5 0-1-16,0-3 9 0,-5-1-1 0,8 4 1 0,-8-3-1 16,5-1 0-16,-5 2 3 0,-2-3-1 0,2 1 1 15,-2 2-7-15,-1-1 0 0,-2 1-3 16,-5-1 0-16,-7 0-1 0,-5 2-5 0,4 1 0 15,-8 2-3-15,-3-1 0 0,-5 4-3 0,-4 0 1 16,-2 4-2-16,2-1 1 0,-2 1-1 0,-2-1-1 16,1 2 1-16,-1-2-1 0,7-1-2 0,-3-2-9 15,11-1-10-15,-3-1-13 0,8-1-52 0,7-2-32 16,7-6-54-16,2 1-75 0,3 0 166 0,15-8-125 0,0-4-88 16</inkml:trace>
  <inkml:trace contextRef="#ctx0" brushRef="#br0" timeOffset="-184053.99">21112 7263 834 0,'-4'0'417'0,"1"-2"-225"0,-1 1-100 0,2-4 17 15,1 4 7-15,1 0 2 0,0-2 3 0,0-1-14 0,0 1-5 16,0-1-24-16,0 0-5 0,1 2-5 16,0-1-8-16,-1-2-8 0,1 4-10 0,-1 0-2 15,2 1-3-15,-2 0-5 0,0 1-6 0,0 0-7 16,-3 5-5-16,2 2-2 0,0 4-6 0,0-3-3 16,-3 13-3-16,0-2 0 0,1 6-2 0,-1 5 2 15,-2-2-1-15,2 5 1 0,-4-1-3 0,4 1 2 16,0 0 1-16,-1 0 0 0,0-6 0 0,5-1-1 0,0-2 1 15,0-1-3-15,0-5 3 0,4-7-1 0,-3 0-1 0,6-2 2 16,1-6-2-16,-1 1 2 0,2-4 0 0,-1-1 3 16,2-1 0-16,2-3-1 0,1 1 3 0,-2-1-3 15,0-3 0-15,1 1 1 0,0 2-1 16,2 0 0-16,-1-2 1 0,3 4-1 0,-2-4-1 16,2 4 3-16,0-1 2 0,3 1-1 0,-3-1 1 15,2 2 2-15,1 1 0 0,0-1 0 0,-1 0 1 16,-2-1 2-16,-1 1 0 0,-4-3-1 0,1 3 1 15,-3-1 0-15,-4 0 1 0,1-1 0 0,2-1 1 16,-3 1-1-16,3 1-1 0,-7-3 0 0,4 0 2 16,-4-3-3-16,2 2-1 0,0-1-1 0,-4 0-4 15,-2 1 0-15,3 0-1 0,1 2-2 0,-1 2-2 16,0-2-2-16,0 3 0 0,1-1-1 0,0 1 2 16,1 1 0-16,3-1-2 0,-4 0 2 0,2 1 1 15,2-1 1-15,0 1-1 0,-1-3 2 0,2 1 0 16,-1 0 1-16,-2-2 0 0,2 1 0 0,0-1 0 0,1-4 0 15,-1-1 2-15,-1-1-2 0,1 2 1 0,-3-3-1 16,2 1 1-16,1-6 1 0,-2 2-2 0,0 0 1 16,2 2-1-16,-3-2 0 0,2 1 0 0,0 0 0 15,-2 1-1-15,0 1 0 0,-1 1 1 16,-1 0-1-16,0 1 1 0,1 0-2 0,-1 1 0 0,0 1 2 16,0-1-1-16,0 0 2 0,1 1-1 0,-2-2 1 15,0-2 0-15,-2 1 5 0,1-1 5 16,-5-2 0-16,0-1 6 0,-3-1 5 0,1-1 3 15,-3 0 3-15,-2 3 0 0,2-2-4 0,-6 3-3 0,1 3-3 16,-4 0-4-16,2 2-8 0,-2 4-4 0,-4 1-3 0,-3 1-2 16,-4 6-4-16,2-1-6 0,3 2-8 0,-1 0-29 15,0 2-20-15,3-1-29 0,6-4-39 16,3-1 234-16,5-2-128 0,6-1 24 0,6-9 86 0</inkml:trace>
  <inkml:trace contextRef="#ctx0" brushRef="#br0" timeOffset="-183254.45">21810 7085 1115 0,'12'-1'509'0,"-5"1"-296"16,-1 0-128-16,-3 0 39 0,2 1-15 0,0 3-1 16,-3 0-4-16,-2-1-39 0,1 4-9 0,-4 5-6 15,1 0-5-15,-2 0-19 0,-2 4-9 0,0 4-5 0,-4 5-4 16,-4 8-2-16,0-3-2 0,1 4-4 0,0 8 1 16,-1-1-1-16,-3 4 2 0,3-3-2 0,4 0 2 15,0 1 1-15,1-4-2 0,2-7 1 0,2-6-1 16,2 0 1-16,2-7-1 0,1 2 0 0,1-12 0 15,1 1-1-15,3-9 2 0,1 4-1 0,2-5 3 16,-2 1 0-16,5-7-1 0,-1-4 2 0,5 0 1 16,0-2-1-16,1 1-1 0,1-5 0 0,-1 3-1 15,-1-1-1-15,4-2 0 0,0 3 0 16,-6 0-2-16,1 1 2 0,-1 2-1 0,2 0 3 16,-2 6-1-16,1-2 0 0,-1 6 1 0,2 0 0 15,-2 2 2-15,1 5-1 0,2 0 1 0,-3 6-3 16,2-2 0-16,-2 3 2 0,-1 2 0 0,0 1-4 15,2 1 2-15,-3-3-3 0,1 2 4 0,0-3-2 16,1-1 2-16,-2-5-1 0,0-3-1 0,1-2 8 16,0-3 1-16,1-8 3 0,-1 0 0 0,1-3 9 15,1-3 0-15,-5-3 1 0,-1-1 3 0,1 0-4 0,-7-3-1 16,3 0-1-16,-2-1-1 0,-3 2-9 0,1 0 0 16,-1 1-2-16,0-3-2 0,0 3-4 0,0-1 0 15,-1 4-2-15,1-1 1 0,-1 0-2 0,0 1-1 16,1 1 0-16,-2 1 0 0,2 1 1 0,0-1-2 15,0 1 1-15,-1 2 0 0,-1-2 0 0,4 1 0 16,-2-5 0-16,2 4 1 0,-2 0 0 0,0-3 0 16,0 1 1-16,0 1 1 0,0-1 1 0,-2 2 1 15,0 4 0-15,-3-3 2 0,1 3 0 16,-4-1 4-16,-1 4-1 0,1-1 0 0,-7 4 1 0,-3 2 0 16,-1-1 2-16,2 3-3 0,-4 5 0 0,-1 1-2 0,-5 2-2 15,-2 2-1-15,0 0 0 0,8-3-2 0,-4-1-2 16,0 2-1-16,4-1-8 0,-1-2-8 15,6-3-41-15,2 0-26 0,-2-2-41 0,4-2-50 0,8-2 118 16,-6-2-95-16,14-15-30 0</inkml:trace>
  <inkml:trace contextRef="#ctx0" brushRef="#br0" timeOffset="-182440.94">22632 7158 911 0,'2'-2'467'0,"3"1"-229"15,-1 1-127-15,-2 0 57 0,2 0-5 0,0 1-8 16,-2 1-11-16,-1 4-35 0,0-1-12 0,0 4-10 16,-2 1-12-16,-1 1-28 0,-3 3-9 0,-1 6-8 15,1 1-6-15,-1-6-14 0,-4 9-2 0,-1 6-3 16,-1-2 0-16,1 3-3 0,-4 1 1 0,4-2-2 0,-5 4-1 15,4 1 2-15,-3 1-1 0,3-9 1 0,3-1-2 16,0 0 1-16,2-3-1 0,1-8 1 0,3-1-1 16,-1-3-1-16,4-6-2 0,0-3 0 0,3 2-2 15,-2-4 2-15,4 1-2 0,1-1 0 0,2-6 1 16,-1 4 3-16,4-6-2 0,0 4 2 0,3-3 2 16,-1-2-2-16,1-1 1 0,1 1 0 0,1 1 0 15,1 0-1-15,1 3 0 0,2-2 0 0,-3 0 0 16,1 6 0-16,9-1 1 0,-5 0-1 0,-1 0 1 15,1 2 0-15,-1 0 0 0,3 1 2 16,0 2-2-16,2-1 3 0,-9 0-1 0,3 4 0 16,0-2 1-16,-3 1 1 0,-2 0 0 0,-3 1-1 15,-1 0 1-15,-3 0 1 0,-1-1 0 0,-4 2 2 16,2-1 1-16,-4 0 0 0,-1 0 0 0,-2 0 2 16,0 0 1-16,-6-1-4 0,2 1 1 0,-1 2-3 15,-2-2-2-15,3 0 1 0,-1-1-3 0,0 1 0 0,4-2-1 16,0-1 2-16,1 2-2 0,-1-4 0 0,3 1 0 15,-2-1-1-15,2-2-1 0,1-4-1 0,0 0 1 0,4-2-2 16,-1-6 2-16,1 0 1 0,1-3 0 16,3-4 0-16,1-3 1 0,-1-3 1 0,2-2 1 15,0-7-2-15,1 0 2 0,0-2 0 0,0-5-1 16,-2 0 1-16,1-3-1 0,0-2 1 0,-3 2 0 16,1 2 1-16,-5 4 2 0,3-3 0 0,-7 12 1 15,0-1 0-15,0 10 4 0,-2 6-1 0,-4 4 2 16,-2-2 2-16,2 8-1 0,-3 2 1 0,-3 3-1 15,0 0 2-15,-3 0-3 0,1 1-1 0,0 1-1 0,-4 5-1 16,-2 4-4-16,0-3 2 0,4 1-2 0,-6 3-3 16,3 1 1-16,-2 0-1 0,-4-6-3 0,5 0-19 15,0 1-12-15,0-4-17 0,1-2-21 0,5-2-74 16,-5 0-53-16,12-4-73 0,1 1 174 0,2-4-161 16,-3-1-70-16</inkml:trace>
  <inkml:trace contextRef="#ctx0" brushRef="#br0" timeOffset="-181624.16">23388 7092 1003 0,'-2'-7'399'0,"-1"2"-230"15,1-2-82-15,2 4 44 0,0-3-26 0,1 4-6 16,-2 2 8-16,0-1-10 0,-1 2-15 0,-1 5-10 16,-2 6-19-16,-1-1-10 0,-3 8-12 0,0 3-9 15,0 6-14-15,-1-1-4 0,0 10-1 16,0-1-2-16,-2 0-1 0,3 0 0 0,-2 3 0 0,1 1 0 15,-1-3 1-15,-2-1-1 0,3 3 1 16,-1-3-1-16,2-3-1 0,2-1 1 0,1-6 1 16,0-3 0-16,1-3-1 0,5-10 0 0,0-1-3 15,0-2 0-15,2-3 2 0,3-2 0 0,-3-3-1 0,8 0 1 16,2-6 0-16,-1 0 1 0,0-2 1 0,5 0 2 16,-2-5-1-16,5 3-1 0,-1 0 0 0,0 2 3 15,0-2-2-15,0 4 3 0,2 0 0 0,-4 4 4 16,1-1 2-16,0 7 1 0,-1 0 0 0,2 1 1 15,-3 0 3-15,1 6-3 0,0 0 2 0,1-1-6 16,-1 3-1-16,2-4-1 0,1 2-1 0,-5-1-2 16,7-1-2-16,-1 2 1 0,0-3-1 0,-3 0 1 15,1-1 0-15,-3-1 1 0,2-2 4 0,-7-3-1 16,1 0 3-16,-3 0 2 0,-3-1 9 0,2-2-2 16,-5 0 3-16,1-1 1 0,-2 2-2 0,-1 0 1 15,-1 0-2-15,-1-2-3 0,0 2-6 0,0 2 2 16,-2 0 0-16,0 0-3 0,1 4-2 0,-1-3-1 15,4 3-1-15,-4 2 1 0,2-2-4 16,-2 0-2-16,4 1-1 0,0 0-1 0,0-1 1 16,3 0-1-16,-1-3 0 0,1 0 1 0,0 3 2 0,1-7-2 0,5-4 3 15,-4 0-1-15,3-2 1 0,1-3 1 16,-2-2-1-16,7-6 3 0,-1-5-2 0,0 0 3 0,-3 0-2 16,0-5 3-16,-1-1 1 0,0-2 0 0,-4 0 3 15,-4-3 6-15,0 0 2 0,-2-1 1 0,-3 2-1 16,-5-3-3-16,1 3 1 0,-2 0-3 15,-2-1-3-15,-1 7-7 0,0-4-2 0,3 6-3 16,-2 1 1-16,2 5-2 0,-1 4-2 0,-1 5 1 16,1 1-1-16,2 2 0 0,-2 8-1 0,-4-3 0 15,1 0-2-15,1 1 3 0,-3 1 0 0,-2 0-2 16,1-2 0-16,-2 3 0 0,4 1 1 0,-2 2 0 0,-1 1-2 16,1 1-1-16,-1-1-3 0,6 2-8 0,-2 2-28 15,1-2-12-15,2 0-18 0,2 0-22 0,2 1-75 16,2-1-43-16,0-1-72 0,4 0 182 0,6-4-153 15,-3 1-67-15</inkml:trace>
  <inkml:trace contextRef="#ctx0" brushRef="#br0" timeOffset="-180868.11">24206 7057 1119 0,'-5'0'467'0,"1"-1"-319"0,2 2-109 16,-5 5 37-16,-1-1-23 0,2 5 1 0,-1 2 5 15,-4 6 7-15,0 1-6 0,-3 4-2 0,1 5 0 16,-3 4-18-16,4 0-10 0,-5 5-11 0,2 4-5 16,2 1-9-16,-2 0-1 0,4 5-3 0,2-4 1 15,0-1 0-15,-2 3-1 0,7-7 0 16,-1 0-1-16,0-3 1 0,3-7 0 0,0-1-1 0,0-3-1 16,1-3 1-16,1-6 0 0,0-1 1 15,1 0 5-15,-1-4 2 0,3-5 2 0,-1 0 5 0,2 1 7 16,1-4-2-16,0 0 5 0,-1-2 0 0,2-1-1 15,0-2 0-15,3-1-3 0,2 0-2 0,1-4-7 16,0 0 2-16,5-1-2 0,0-1-2 0,0 2-1 16,2-2-1-16,-2 0-1 0,3 3-2 0,1 2 1 15,-2-2 1-15,0 7-3 0,0-1 3 0,0 1-2 16,2 1 0-16,-3 6-2 0,-1-3 2 0,-2 4 0 16,0-1-3-16,-2 5 1 0,-1-5-2 0,0 2 2 0,-4 0-2 15,1-1 3-15,0-1 0 0,-1 0 0 16,-2-4 2-16,0 2 1 0,-1-1 12 0,0-1 2 15,-1 0 6-15,-2-2 2 0,1 0 4 0,0 0 3 16,-2-1-1-16,0 0 1 0,0-1-10 0,0-3-4 0,0 2-4 16,2-1-3-16,-1-3-6 0,0 2-4 15,1-4 0-15,2 1-3 0,-1-3-2 16,2 1 0-16,0-1 0 0,2-2-2 0,1-1 2 0,-2-1 0 16,5-8 0-16,-1 4 0 0,2-2 0 0,1-5 0 15,-1-2-2-15,3 2 2 0,-3 0-1 0,1 0 0 0,2-4 2 16,0-1-1-16,-5 3 2 0,3 2-1 0,-1 1 1 15,-1-4 1-15,-2 4 1 0,2-2 1 0,-9 4-1 16,2 1 4-16,-1-1 0 0,-4 1 3 0,-2 1 3 16,-5 3 8-16,-3-3 4 0,-1 4 2 0,-3 2 5 15,-10 0 2-15,3-1 0 0,-12 1-2 0,2 0-3 16,-2-1-8-16,-3 3-5 0,1-4-4 0,0 1-4 16,2 0-5-16,1-2-2 0,5 4-1 0,1-1-1 15,2 1-3-15,4-1 0 0,3 5-2 0,3-1-1 16,3 3-3-16,8 0-6 0,-4 2-30 0,0 2-19 15,5 1-23-15,1 2-30 0,2 3-42 0,4 2 101 16,2 8-83-16,-2-3-14 0</inkml:trace>
  <inkml:trace contextRef="#ctx0" brushRef="#br0" timeOffset="-178703.36">19578 8093 592 0,'2'-2'390'15,"-4"-2"-168"-15,2 2-123 0,1-1 112 0,-3 1-122 16,0 0 1-16,3 2-7 0,1 1-9 0,-5 0-25 15,3 1-8-15,-3 5-9 0,1 1-7 0,2 3-14 16,-4 4-3-16,1 7-1 0,-5-4-2 0,2 8-1 16,1 4-1-16,-5 4 0 0,1 0-1 0,1-2 1 0,-2 3-2 15,-3 7 0-15,3-1 2 0,-2-5-1 0,2 1 0 0,1-6 0 16,1 2 1-16,0-8-1 0,0 5 2 16,4-13-2-16,-2 0 4 0,2-1-2 0,2-1 3 15,-2-4 0-15,4-3 3 0,0-3 0 0,0-3 2 16,1 0 5-16,4-3 0 0,-1 0 1 0,4-5-3 15,3 0 1-15,3-2-2 0,-2 1-1 0,9-2-4 16,0-2-5-16,2 1-1 0,5 0-2 0,1 1 3 16,-1 0-3-16,2 3 3 0,1-1 0 0,-1 6 0 15,-2-1 2-15,0 2-1 0,-5 3 0 0,5 4-1 16,-2 0 3-16,-4 4-3 0,-1 0 1 0,1 1 0 0,-2 2 1 16,-3 0 1-16,0 1 2 0,-5-4-2 0,-2-3 4 15,1 1 5-15,-4-4 11 0,-7-2 5 0,2-4 7 16,-1 0-1-16,-3-6 2 0,-4-4 2 0,0-3-2 15,-4 0-3-15,2-9-15 0,2 1-5 0,-3-4-7 16,-2-1 0-16,3-2-3 0,0-1-3 0,4-1-4 16,-3 0 0-16,6-1 0 0,-1 1 0 0,1 4 0 15,3 2-3-15,3-3 1 0,1-1-2 0,1 5 3 16,0 3-2-16,1 2 3 0,-1-2-1 0,3 6 1 16,-1-3 2-16,-3 6 3 0,-3 2 10 0,1-1 3 15,-3 4 4-15,0 1-1 0,-5 0 6 16,-6 0 0-16,-3 2 2 0,0 0-1 0,-4 2-6 0,-2-3-2 15,-4 3-1-15,0 1-1 0,-3 0-5 16,2 1-1-16,-1-4-5 0,-2 2 2 0,4 1-7 16,-2-1-2-16,8-1-6 0,-1 1-22 0,5-2-96 15,3 3-71-15,8 1-147 0,3 0 254 0,3 1-183 0,12-1-103 0</inkml:trace>
  <inkml:trace contextRef="#ctx0" brushRef="#br0" timeOffset="-178016.15">20366 8232 1384 0,'-2'-13'574'16,"-1"2"-360"-16,-4 0-127 0,4 4 34 0,-2 0-16 15,4 2-15-15,0 2-9 0,1 3-14 0,-2 1-14 16,1 1-19-16,-2 4-11 0,-2 10-9 0,2 0-10 16,-2 2-7-16,1 7-2 0,0 5 3 0,-1 5 2 15,-1 13-3-15,0-2 2 0,2-4 0 0,-2 2 1 16,1 0 0-16,1-3 0 0,3-6 0 0,1-4-3 16,-1-1 1-16,1-9-2 0,3-5 0 0,4-7-3 15,-3 2 0-15,7-11-1 0,2 0 1 0,3-6-1 16,-2 0 1-16,11-8-1 0,-1 2 2 0,2-5 1 15,5-3 1-15,1 2 1 0,-1-3-1 0,2 3 1 16,-1-2 2-16,-1 6 1 0,-2-2-1 0,-4 4 1 0,-2 7 0 16,3-1 1-16,0 3 0 0,-6 2 1 0,-1 3 0 15,-3 2-2-15,2 4 2 0,-5 3 2 0,2-2 2 16,-7 2-1-16,-2-1 1 0,-1 3 0 0,-3-1 3 16,-1 0 3-16,-4-5 0 0,0 0 0 15,-3-3 4-15,0-4 1 0,-3-4 2 0,1 0 1 16,-4-8-3-16,2-1-1 0,-1-6 0 0,-2 3-1 15,1-9-5-15,0 3-1 0,-2-1-5 0,3-2-1 16,0-5-1-16,0 4 0 0,1 3-2 0,2 0 0 0,-2-2 0 16,1 0-2-16,1 2 3 0,0 4 0 0,2 2 1 0,-4 1 1 15,-2 4-1-15,2-4 1 0,-2 10 0 0,-5-3 1 16,2 2-1-16,-4 3-1 0,0 2-1 0,2 2-1 16,-3-3-2-16,2 4-1 0,-1 2-17 15,3 1-77-15,-1-1-55 0,2 3-84 0,5 3 172 16,0-3-166-16,0 3-93 0</inkml:trace>
  <inkml:trace contextRef="#ctx0" brushRef="#br0" timeOffset="-177392.07">21060 8298 1251 0,'-8'-2'630'0,"-5"-2"-343"16,8 4-177-16,-3 2 98 0,0 2-122 0,3-2-11 0,-2 3-9 15,-1 6-17-15,-4 4-36 0,3 1-5 0,-1 9-5 16,1 0-3-16,1 5 0 0,-1 2-2 0,6 4-1 16,-1 0 0-16,2-1 2 0,2 1-1 15,3 1 0-15,0-4 1 0,1-5-2 0,0-7-2 0,6-1-3 16,-1 1 0-16,1-7-2 0,1-6 1 0,2-1 1 0,3-4-1 16,2-6-1-16,2 1 4 0,-5-5 3 0,0-4 3 15,6 0 0-15,-6-6 3 0,3 1 2 16,-1-2 4-16,2 3 2 0,1-3 0 0,25-7 10 15,-22 12-10-15,3 3 1 0,2 2-3 0,-5 5 2 16,4-4 1-16,-7 7 2 0,-1 0-2 16,1 5 2-16,0 2 0 0,-6 6-3 0,-1-1 2 15,-1 2-5-15,0 2 0 0,-1 1-2 0,3-2 3 16,-7-2-5-16,1-2 0 0,1-2 3 0,-3 0-1 16,2-2 4-16,-3-4 1 0,0-3 5 0,0-3 6 15,-1-7 1-15,0 1 3 0,-2-5-1 0,2-5-2 16,-3-2 0-16,0-4-4 0,0-3-4 0,-1-3-6 15,-1 0-2-15,-3-2-2 0,2 1-1 0,-1 0-1 16,-2-1-1-16,-1 3 0 0,-1 2-2 0,-2 2 1 16,1 0 0-16,-2 7 0 0,-5-3-1 0,0 7 0 15,-3 2 2-15,1 1 0 0,-3 0 0 0,-1 2 1 16,-3 3-1-16,-7 2 2 0,5 1 1 0,1 1 0 0,-1-1-2 16,-3 2 0-16,-1 0 1 0,8 1-2 0,2 0-2 15,4-4 0-15,-2 1-5 0,7-2-13 0,-3 3-14 16,8-1-25-16,3-2-102 0,0 1-69 0,3 0-147 15,6 0 266-15,4-10-247 0,0 8-119 0</inkml:trace>
  <inkml:trace contextRef="#ctx0" brushRef="#br0" timeOffset="-176764.9">21883 8356 1231 0,'7'-14'528'0,"-2"1"-337"0,2 1-121 0,-1 1 35 16,2-3 0-16,-2 5 1 0,-3-1-1 0,1 2-20 15,-4 6 1-15,1-3 6 0,-1 1-7 0,-2 4-27 16,0 0-12-16,0 3-6 0,-1 5-11 15,-3 6-10-15,3-3-8 0,-3 9-12 0,-2 8-2 16,0-2-1-16,-4 8 2 0,-1 0 0 0,5 4-1 16,-3-2 0-16,2 3 1 0,2-3 0 0,2-3 1 15,-1 0 1-15,4-2-3 0,2-2 1 0,0-8 1 16,1 3-1-16,2-11-2 0,0 2 3 0,5-9-1 16,1 4 0-16,2-11-1 0,0 1 2 0,1-4-1 15,3-5 1-15,-3-4 0 0,4 1 0 0,-7-1 0 0,4 0 1 16,4-5 1-16,-1 1-2 0,-1 0 1 0,4 2-1 0,-1 1 1 15,2 0-1-15,2 3-1 0,-1-2 1 16,-2 9 1-16,0-1 2 0,0 4 1 0,0 3 0 16,1 4 0-16,-1 5 1 0,-2-1 0 0,2 5 0 15,-1 0-2-15,-3 0 0 0,2 2 0 0,-6-2 0 16,1-1 0-16,-4-4 3 0,2 2 2 0,-3-5-2 16,1-1 3-16,-3-6 3 0,2-3-1 0,-1-9 1 15,0 2 2-15,1-5 0 0,-4-8 1 0,3-3 1 16,-4 1-1-16,3 0-4 0,-1-4 0 0,0-4 1 15,-2 0-3-15,0 4-3 0,-2 1-2 0,0-2-2 0,0-2 1 16,-4 1 1-16,0 0-1 0,-3 9 0 0,-1-2 1 16,1-2-2-16,-7 8 2 0,-7 0-2 0,-5 5 2 15,2 2-3-15,-10 2 1 0,0 6 1 0,-6-2 0 16,-1 3 0-16,3 2 1 0,0 3-2 0,4 2-1 16,-4-2 0-16,16 1-2 0,-3-1-12 0,7 0-72 15,5-1-51-15,11-2-85 0,1-1 164 16,3 0-122-16,21-9-69 0</inkml:trace>
  <inkml:trace contextRef="#ctx0" brushRef="#br0" timeOffset="-176111.43">22650 8272 1173 0,'5'-13'490'0,"-5"5"-315"16,0-1-107-16,-2 5 11 0,2 0-7 0,-5 5-6 16,1 0-1-16,-2 5-23 0,0-3-6 0,-5 11-8 15,2 0-6-15,-2 7-4 0,-1 3-2 0,-1 5 0 16,1 1-2-16,1 6-1 0,1 1-3 0,4 2-3 16,-1 0-3-16,2-6-1 0,4-3-2 0,1 2-1 15,0-1 0-15,1-6 0 0,2-6-2 0,1 0 0 0,3-4 0 16,4-5 0-16,-2 4 2 0,1-10 2 0,2-1 4 15,0 1 2-15,2-7 1 0,2 1 1 0,-1-3 3 16,2-1-2-16,1-3-1 0,1 0 1 0,2 0-4 16,0-1 0-16,2-1-2 0,-3 1-1 0,1 0-1 15,0 0 0-15,-3 3 0 0,1 2-3 0,0 1 2 16,-1 1-1-16,-1 3 3 0,2 0 1 0,-2 3 0 16,-1 3 1-16,2 3 1 0,0-2 2 0,-4 1-2 15,-1 2 2-15,-1 1-1 0,3 1 6 16,-2-1 4-16,-1 2 2 0,-3-5 3 0,2 0 11 0,-1 1 5 15,-1-5 1-15,-3-2 3 0,1-3 5 0,-2 0-5 16,-1-4 1-16,1-4-3 0,-3-6-11 16,-1 2-3-16,2-4-2 0,-2-3-4 0,-1-2-9 15,0-1-1-15,-8-5-4 0,2 0 0 0,-2 1-2 16,0-2 1-16,-9-2-4 0,2 2 3 0,-4-2-4 16,-2-1 1-16,-1 1 1 0,0 2-1 0,0 4 0 0,1 3-2 0,-7-5 1 15,0 1 1-15,6 6-1 0,-5 1-1 16,3 4 1-16,-3-2-3 0,2 7-2 0,-2-4 2 15,8 11-3-15,0 2-14 0,1-3-13 0,3 5-15 16,3-1-26-16,6 5-99 0,-3 0-74 0,5 0 174 16,2 4-136-16,-2-1-94 0</inkml:trace>
  <inkml:trace contextRef="#ctx0" brushRef="#br0" timeOffset="-175383.5">23359 8233 928 0,'-5'-3'493'0,"-5"-2"-240"0,5 5-144 16,0 1 62-16,-2 2-47 0,-1 2-9 0,1 3-18 16,-2-1-13-16,2 9-13 0,2-3-9 0,-3 5-15 15,3-2-7-15,0 9-11 0,-1-2-7 0,1 4-11 16,0 3-4-16,0 3-2 0,0-1-1 0,1-2-4 0,5 0 0 0,-2 3 3 15,1-1-3-15,0-6 2 0,0-2-2 0,3 0 0 16,2 0-1-16,-3-7 1 0,1 3 1 0,1-5-2 16,0-3 0-16,2 0 0 0,0-4-1 15,-1-2 1-15,-2-3 1 0,4 1 2 0,-4-5 1 0,5-4 0 16,1-1 1-16,-4 0 2 0,9-4 0 16,-1-2-1-16,3-1-1 0,1 1 1 0,4-3-3 15,-3-1 2-15,4 2 0 0,0-3 0 0,2 6 0 16,0-2 3-16,1 3 4 0,2 2-2 0,1 5 3 15,-5 2 0-15,1 0 0 0,-6 7-2 0,3 2 3 16,0 1-3-16,-5 3-2 0,-6 0 0 0,-2 0-3 0,1 2 2 16,-4 0-2-16,-1 0 0 0,2-2-1 0,-6-2 1 15,3 0 1-15,-2-2 0 0,0-4 1 0,6-2 8 16,-5 2 3-16,0-7 2 0,-2-2 2 0,2-5 2 16,2 2-2-16,-2-5 0 0,0-1-1 0,-3-4-7 15,1 0-2-15,0-1-4 0,2-2-2 0,-2 2-5 16,0-2 0-16,1-1 1 0,0 3-2 0,3-1 0 15,-2 1 0-15,-2-1 0 0,2 1 0 0,-1 2 0 16,5 3 1-16,-5-4 1 0,-2 0 0 0,1 2-1 16,-1 1 3-16,1 0-2 0,-5-2 2 0,-5-2-1 15,-1 1 1-15,-2 3 1 0,-6-4 0 0,-1 1 0 16,-8-2 0-16,-3 1 2 0,-2 2-3 0,-4 2 1 16,-2-2-2-16,3 8-3 0,4-1-2 15,-2 2-11-15,12 8-20 0,-1-2-25 0,10 4-130 16,-1 1-130-16,19 9 242 0,2-1-173 0,3 1-145 15</inkml:trace>
  <inkml:trace contextRef="#ctx0" brushRef="#br0" timeOffset="-174486.43">24189 8300 411 0,'-7'-9'230'0,"-2"-1"-80"0,3 3-57 0,1 0 43 16,0 2-6-16,1-1 0 0,-3 4-1 15,6 0-7-15,0-1-17 0,1 3-7 0,0 0-9 0,-1 2-7 16,-1 2-7-16,1-2-3 0,1 6 2 16,-6-3-4-16,1 2-16 0,1 6-9 0,-3 5-5 15,2 2-6-15,1-3-15 0,-1 8-5 0,-3-2-5 0,1 10-2 16,-4 5-1-16,1-1 0 0,0-3-4 0,-3 6 1 15,1-1-1-15,0 4 0 0,-1-2 2 0,1-3 0 16,0-2 0-16,1-1-1 0,1-6 1 0,3-6 0 16,-2 4 1-16,5-16-3 0,0 4 1 0,4-7-2 15,-2 1 0-15,6-8-1 0,2 0 1 0,4-3-1 16,2-5 0-16,4-4 0 0,2 0 0 0,-2-1 0 0,6-1 1 16,6-3 2-16,0 0-2 0,-4-1-1 15,3 3 3-15,1 2 1 0,1-4 3 0,-1 2 1 16,1-2 2-16,-6 8 0 0,0-2 6 0,2 1 1 15,-5 1-1-15,0 4-1 0,-1 0 1 0,1 2-3 16,-4 1 0-16,2 2-3 0,-1 1-4 0,-1 3-1 16,1-1 0-16,-1 1-1 0,0 1-2 15,-1 0 1-15,-4-1-1 0,3 1 2 0,-3-1 0 0,2 0 2 16,-5-2-1-16,0 1 0 0,0-1 2 0,-2-2 1 16,3-1-1-16,-2 0 1 0,-2 1 0 0,-4-2 1 0,5 0 2 15,0-2-1-15,-1 1-1 0,-3 0 0 0,0 0 1 16,0 0-2-16,-1-1 2 0,2 1 0 0,-3 0-3 15,2-1 4-15,-2 0-1 0,1 1 0 0,-1 1 0 16,-2-2 2-16,2-2-1 0,-2 1 1 0,0 1 1 16,2-5-1-16,-5 0-1 0,4-3 0 0,0 0 0 15,1-4-3-15,0 0 1 0,0-5-2 0,1-1 2 16,-1-4-4-16,0 3 1 0,0-7 1 0,-1 2-2 16,3 3 0-16,0-3 4 0,-2 3-1 0,-1-1 0 15,1 5 0-15,0 7 0 0,0-2 1 16,0 0 0-16,-3 3 1 0,2 4-1 0,1 4-2 0,0 0-1 15,-1 4 0-15,-1-2 1 0,1 3-3 0,1 4-1 16,-3 0 0-16,1 2-2 0,1-2 1 0,-1 9 0 16,2-2 0-16,0 2 0 0,0-2 0 0,-1 0 0 15,2 1 1-15,0-5-1 0,0 3 1 0,1-5 2 16,0 0 2-16,4-3 0 0,-4 0 2 0,0-1 6 16,2-1 1-16,-3-1 1 0,0-1 1 0,-3-3 1 15,-3-1 0-15,-7 0 0 0,1-3-1 0,0 0-5 0,-12-2-4 16,-8 2 1-16,0-2-4 0,-1 2-5 15,-6 0-7-15,1 2-9 0,-10-5-27 0,1 1-14 16,-3 1-17-16,9-1-30 0,-5-3-137 0,-1-1-156 16,2-3 288-16,4 0-196 0,9-4-140 0</inkml:trace>
  <inkml:trace contextRef="#ctx0" brushRef="#br0" timeOffset="-173509.9">19349 9363 334 0,'4'-11'251'0,"4"0"-66"15,0 1-89-15,0 0 70 0,1-1-17 0,1 2-10 16,0-2-5-16,0 1-17 0,0 1-7 0,-1 3-6 16,-2-2-3-16,-1 3-15 0,1-1-5 0,-5 1-5 15,3 2-7-15,-4 1-20 0,-1 2-8 0,0 0-1 16,-1 1-7-16,-1 3-13 0,0 0-1 0,-1 3-5 0,-5 5-2 16,-2 5-5-16,1-1 1 0,-1 1-7 0,-1 10 0 15,-1-1 0-15,1 4-1 0,0 4 0 0,1 2-3 16,-1-1 2-16,2 5 0 0,0-2 0 0,2-1 1 15,0 0 0-15,3-6-1 0,-1 0 1 0,3-5 0 16,-1 2 1-16,3-10-1 0,0 2 1 0,0-4-1 16,2-4 0-16,1-6 0 0,2 3 1 0,-3-4 0 15,4-4 0-15,3-3 1 0,-2-1-1 0,2-2 2 16,1-3-1-16,1-2 2 0,3-3-2 16,7-7-2-16,-3 1 0 0,1 2 0 0,8-5 0 15,0 0 0-15,5 0 0 0,0-1-2 0,0 3 1 16,-1 2 1-16,2 2 0 0,-4 3 0 0,-2 9 0 15,-2-3 0-15,-2 8 0 0,-3 6 1 0,-3 4 0 16,0-1 1-16,-5 10-2 0,0-4 2 0,-3 5 1 16,0 1-1-16,-5 0 0 0,1 0 0 0,-3-1 3 15,-1-1-2-15,-1-5 1 0,1 0 1 0,-1-4 2 0,0-9 0 0,0 0 5 16,1 0 1-16,-1-4-4 0,0-4 3 0,0-2 1 16,0-7-2-16,2-7-4 0,-1 3 2 15,2-1-4-15,-2-5-4 0,2-2 2 0,0 0-1 16,1-2-2-16,0 4 1 0,-1 0 1 0,1 0-2 15,0 0-1-15,0 3 1 0,1-1 0 0,0 2 0 16,-1-1 0-16,-3 3 1 0,2-1 4 0,-6 3-1 16,2 2 2-16,-6 1 1 0,0-1 2 0,-6 8-1 15,0-3 2-15,-4 3 2 0,-1 3-3 0,-3 0 0 16,-3 1 0-16,3 2 0 0,-4 0-2 0,-3 1-1 16,-1 0-1-16,5 1-2 0,-2 1-1 0,4-1 1 0,-3-1-3 15,7 1-5-15,-4 2-19 0,14-3-27 0,4 0-128 16,1 0 349-16,7 0-181 0,14-5 14 0,10 2 43 15</inkml:trace>
  <inkml:trace contextRef="#ctx0" brushRef="#br0" timeOffset="-172764.45">20285 9330 1193 0,'-4'-7'578'0,"-1"1"-372"0,-2-1-135 0,4 2 12 15,-3 2-17-15,0 1-12 0,-1 2-5 16,2 2-5-16,-1 5-25 0,1 2-8 0,-2 3-2 16,1 4-4-16,2 6 1 0,0-1-3 0,0 9 0 15,0 1-1-15,1 4-2 0,0-1 0 0,3 3 0 16,-1-2 1-16,0-2-1 0,1 2 1 0,0-7 0 16,0 0-1-16,0-5 0 0,0-2 1 0,2-6-1 15,-2 1 0-15,2-5 0 0,0-4 1 0,-1-2 0 16,1-1 1-16,0-2 2 0,-1-1 1 0,3-2 1 0,0-2-1 15,3-7 0-15,-2 2 2 0,5-2-3 0,1-4 2 16,0-2-4-16,3-4 0 0,2 2-1 0,4-1 1 16,0 0-1-16,2 1-1 0,4 1 0 0,-2 5-1 15,3 0 1-15,-1 3 0 0,2 5 0 0,-4 2 0 16,1-1 3-16,-4 10-1 0,0 0 2 0,0 4 1 16,-1-1 1-16,-2 7-1 0,-2-1 1 0,0 4 0 15,-2-1-2-15,3 0 1 0,-4 0-3 0,0-3 1 16,-3-5-1-16,3-1 4 0,0 1 3 0,0-5 3 15,-4-4 4-15,1-3 2 0,1-4 10 0,0-5 1 16,0 1 1-16,-3-4-1 0,0-4-1 0,1-1-4 16,-3 0-4-16,0 1-3 0,-4-2-7 15,1-1-1-15,-3 3-1 0,4-1-5 0,-4 3 1 0,-1-2 0 16,-2 4-1-16,2 0-2 0,1 1 0 16,-1 1-1-16,1 3 0 0,-2-2 1 0,2 3-2 15,0 1 0-15,1-3 0 0,0 2 1 0,0 1 1 16,-1-2-1-16,4 1-1 0,-3 2 2 0,0-2 0 0,1 1-1 0,0-1 1 15,-2 0 2-15,3 1 0 0,-1-2 0 0,-5-1 1 16,1-2 1-16,-3 0 1 0,0 0 1 0,-2 1 0 16,-3-2-1-16,-4 1 1 0,1-1 1 15,-3 0 1-15,-4 5-1 0,-1 0 1 0,-3 1 0 0,-1 2-2 16,-6 4 0-16,3-3 0 0,-7 6-2 16,3 1-3-16,-3-1 1 0,0 1-3 0,2 0-1 15,1 2 0-15,4-4-25 0,4 1-21 0,7-2-34 16,0 1-44-16,10-3 90 0,6-3-69 0,8-6-29 0</inkml:trace>
  <inkml:trace contextRef="#ctx0" brushRef="#br0" timeOffset="-172035.15">21214 9409 947 0,'-6'0'351'0,"2"-4"-261"16,1 2-68-16,-1-3 15 0,2 2-13 0,2 0 10 0,-1-1 33 16,0 0 14-16,0 3 7 0,0-1 8 0,1-1 6 15,-2 0 5-15,-1 3-8 0,1 0-8 0,0 0-31 16,-2 3-12-16,0 1-13 0,0 2-10 0,0 4-8 16,-2 5-12-16,-1-1-2 0,0 7-3 0,-2 4 2 15,1 1-2-15,-1 1 0 0,1 5-2 16,1 0 1-16,1 2-1 0,0-1 1 0,5-2 0 15,-3 1-1-15,3-2 0 0,1-1 1 0,1-5-1 0,1 0-2 16,2-5 0-16,0-4 0 0,3-4-3 0,-2-1-1 16,2-2 1-16,1-8-1 0,2 0 2 15,-1 0 3-15,0-3 1 0,0-3 2 0,1-1 0 0,3-4 2 16,3-1 2-16,-1 1 1 0,-2 0-2 0,5-4 0 16,0-1 0-16,1 1-1 0,4 2 2 0,-1 3 1 15,-2-3-2-15,5 4 2 0,-4 4 1 0,0 2 2 16,3 2 1-16,-6 4-2 0,-2 3 2 0,1 3-1 15,-2-1 0-15,-3 6-1 0,1-2-1 0,-4 4-1 16,1 0 0-16,-2 0-1 0,2 0-1 0,-4-2 1 16,-1 0 0-16,0-3 1 0,1-1-1 0,-2-1 1 15,0-6-1-15,-1-3 2 0,1 2 2 0,1-5-3 16,-2-2 2-16,1-7 0 0,0-2 1 0,0-6-1 16,2 2 0-16,-3-2-2 0,2-6 0 0,1-1 0 15,-2 0-1-15,4 0-2 0,-4 0-2 0,3-1 1 16,0 2 1-16,-2 0 0 0,1 3-1 0,0-2 1 15,-2 3 0-15,0 1 0 0,-1 0 3 0,1 0-2 16,-2 0 1-16,0 1 0 0,-2 2 5 0,0 0 5 16,-4 0 4-16,0 1 3 0,-3 3 10 0,-4 1 4 15,-3 3-1-15,-1-1 2 0,0 1-4 0,-9 7-4 0,-5-1-5 16,0 2-2-16,1 2-11 0,-4 3-3 0,-3 2-4 16,-5 5-3-16,3 3-3 0,-3-2-19 0,14 0-18 15,-1 3-86-15,0-1-70 0,9 0-131 0,6-3 238 16,9-7-218-16,-1 1-109 0</inkml:trace>
  <inkml:trace contextRef="#ctx0" brushRef="#br0" timeOffset="-171289.16">22012 9432 878 0,'-5'-16'387'15,"2"2"-238"-15,1-2-90 0,2 3 45 0,0-1-8 16,0 3 0-16,2 1 3 0,-1 3 6 0,1-2-5 16,-2 9-5-16,0-1-9 0,-2 3-26 0,0 0-11 15,1 7-12-15,-3 2-10 0,-1 5-23 0,0 2 0 16,1 8-4-16,0 2 0 0,2 2 0 0,-1 7 1 16,-1 0-1-16,4 1 0 0,0-5 1 0,-1-1-2 0,2 5 2 15,0-3 0-15,2-4 0 0,-2-2-1 0,1-4 0 16,1 2-2-16,4-7 0 0,-1 4 1 0,0-13-3 0,1 0-1 15,0 0 0-15,1-6 0 0,1-4 0 16,1-1 2-16,-1-2-1 0,0-3 1 0,4 0 1 16,1-7 0-16,-1 2 1 0,4-6 1 0,-1 3 0 15,3-5 0-15,0 1 1 0,6 0-2 0,3-3 0 16,-4 0 1-16,6 0 3 0,-3 2-1 0,0-2 3 16,-2 5 1-16,-4-2 2 0,0 7 3 0,-6 1 3 15,1 2 0-15,-6 8-1 0,0 2 1 0,2 4-1 16,-3 1 1-16,-4 4-2 0,1 2-2 0,-2 2-5 15,-2 5 2-15,3 0-1 0,-2-1-2 0,-3-1 0 16,1 2-2-16,-1-2 1 0,1-6-1 0,0-2 3 16,1 0 1-16,1-6 0 0,0-4 1 0,2-5 3 15,1 2 4-15,-1-14-1 0,2 2 2 0,0-4 1 16,0-2-1-16,-1-6-3 0,-1 0 0 0,0 0-4 16,-2 0 0-16,2-2-2 0,-2 4-2 0,-1-2-1 15,1 2-1-15,0-1 1 0,-1 1-1 0,0 4 2 16,-2 1-3-16,0 3 2 0,0-4 1 0,-1 3 1 0,-1 5-2 15,-1 0 3-15,-2-4 0 0,-3 3 0 0,3-2 3 16,-4 5-2-16,-4-2 9 0,-2-2 2 0,-1 3 4 16,-6-2 1-16,-5 2 3 0,1 1-2 15,-7-1 0-15,-8 2 1 0,-2 4-11 0,1-1-5 16,-3 6-4-16,3 1-3 0,3 4-33 0,-4 1-24 16,20 6-44-16,-1 1-62 0,12 4 118 0,6 4-85 15,10-3-37-15</inkml:trace>
  <inkml:trace contextRef="#ctx0" brushRef="#br0" timeOffset="-170580.32">22687 9400 1215 0,'-8'-1'522'0,"2"4"-381"16,-5-1-109-16,4 1-8 0,2 1 6 0,-1 3 5 0,-1 1 6 16,-2 9-2-16,0-3-2 0,3 4-8 0,-2 11-1 15,-1-4-7-15,2 10-7 0,0 0-8 16,0 6-4-16,2-4 0 0,0 6-2 0,2-4 1 0,3-3-1 15,-2 2 0-15,7-11-3 0,-1-2 0 16,2-6-4-16,2 2 0 0,2-11-3 0,1 0 2 16,2-7 0-16,2-2 1 0,0-3 1 0,0 0 4 15,0-1 2-15,0-9 0 0,5-3 2 0,1 3 2 16,-4-1-1-16,1-1-1 0,5 0 0 0,1-2-1 16,-1 4-1-16,2-2 3 0,-4 5-2 0,2-2 1 15,4 1 0-15,-8 2 2 0,2-1 1 0,1 5 0 16,3-1 1-16,-3 3 2 0,-1 0 0 0,-1 3 1 15,-3-1 3-15,0 4-2 0,-6 1 3 0,-2-3 14 16,0 1 4-16,-7-3-1 0,2 1 4 0,-4-3 2 16,-1 0-2-16,-5-6 1 0,3-1 1 0,-4-2-9 15,-1-3-2-15,-3-4 0 0,1 3-4 0,-1 1-2 0,1-3-2 16,-1-3-1-16,-3 2-2 0,3 1-9 0,0 0-1 16,2 0-2-16,-4-5 0 0,1 0 0 0,0 0-1 15,3 3-1-15,-2-3 1 0,-1-1 2 0,-1 1 0 16,1 1-1-16,-4 3 0 0,1 0-1 0,-5 3 3 15,-3 0-2-15,-6 5 0 0,4 0-2 0,-8 2-1 16,0 3 0-16,3 3-3 0,-4-2-11 0,12 6-19 16,-1 2-25-16,7 0-142 0,-1 3 163 15,20-3-95-15,-2 1-76 0</inkml:trace>
  <inkml:trace contextRef="#ctx0" brushRef="#br0" timeOffset="-169971.12">23441 9449 1009 0,'-14'0'401'16,"0"-6"-272"-16,5 4-87 0,-3 0 16 0,2 2-4 16,0 0 0-16,2 3-1 0,1 2-2 0,-1-1-4 0,2 3 1 15,-2 6 10-15,1 0-1 0,3 0-8 0,-2 5-2 16,2 1-3-16,0 6-4 0,0 4-2 0,1 0-6 0,1-2-10 15,2 7-5-15,-3-2-4 0,3 2-4 16,3-1-2-16,0-3-3 0,1 1-2 0,3-3 0 16,1-3-2-16,-1-6-1 0,3-1-4 0,0-4 1 15,1-2-1-15,1-6-2 0,-1 2 1 0,3-7 0 16,-2 0 1-16,1-3 1 0,0 1 1 0,3-9 0 16,1 4 1-16,1-2 1 0,2-3 1 0,5 3-3 15,1-2 3-15,-3 2 0 0,6 2-2 0,5-2 2 16,-1 1 0-16,-4 2 0 0,1 1 0 0,-2-1 2 0,3 1-1 15,-7 2 1-15,3-1 1 0,-5-1-1 0,-2 1 3 16,2-3 0-16,-4 1 3 0,0-2 3 0,-3-2 6 16,0-3 5-16,-1 1 2 0,-3-1 4 0,-1-5 6 15,-2 1 1-15,-1-3 0 0,-4 4 2 0,-2-3-3 16,1 0-1-16,-7 3-3 0,1-2-2 0,-6 2-6 16,2 1-2-16,-7-5-3 0,0 1-3 15,-1-2-6-15,-4 1-1 0,-2-3-1 0,-1-2-1 16,2 5-3-16,-6-4-1 0,-7 0 1 0,4 1-2 0,-2 2 0 15,-2 3 0-15,-1 0-2 0,-4 4-3 0,2 6-1 16,-3-1 0-16,14 6-5 0,-5 4-4 16,4 2-7-16,7 7-21 0,5 2-25 0,11 4-159 15,-1-1 182-15,10 4-103 0,7-8-82 0</inkml:trace>
  <inkml:trace contextRef="#ctx0" brushRef="#br0" timeOffset="-169360.9">24242 9404 1171 0,'-10'-7'442'0,"6"2"-305"16,-3-3-81-16,4 2 21 0,0 0-6 0,0 5 7 15,2-4 0-15,-3 5-5 0,2 2-4 0,-6 3-5 16,6-1-7-16,-3 12-12 0,-5-1-9 0,3 5-11 15,-2 4-2-15,-2 4 1 0,0-3-3 0,2 2-10 16,-2-1-4-16,0 5-2 0,3-1-1 0,1-6-4 16,3 0 0-16,4-3-1 0,0 6-4 0,11-8-1 15,-3 5 2-15,5-12-1 0,4 1-2 0,0-3 1 16,7-5 1-16,-4-2 0 0,6-6 4 0,-4 0 1 16,3-6-1-16,3-1 1 0,0-4 5 0,-2 2 1 15,5-2-1-15,0-2 2 0,0 2 3 16,3-3 0-16,-1 7 1 0,-1-1-2 0,-3 2-1 15,1 4 0-15,-5-1 0 0,3 2-1 0,-6 0-4 16,-3-1 1-16,-2 1 0 0,0-1 1 0,-3 2-1 0,-5-2 3 0,3-2 1 16,-2 0 2-16,-1 1 4 0,-2-2 2 15,0 1 2-15,0-7 5 0,0-5-1 0,-1 4 0 0,-3-5-1 16,0-3 7-16,-1-1 0 0,-2-4 1 16,-3-1 1-16,-4 2 6 0,0 0 3 0,-5 0 1 0,-1 4 2 15,-4 2 0-15,1-2-1 0,-6 12-5 16,0-4-1-16,-5 6-12 0,1 1-3 0,-10 7-5 15,1 1-3-15,0 1-9 0,-5 4-7 0,6 2-16 16,0-2-19-16,2 3-79 0,5-3-65 0,2 0-121 16,2-1 221-16,4 0-163 0,4-4-81 0</inkml:trace>
  <inkml:trace contextRef="#ctx0" brushRef="#br0" timeOffset="-168884.45">21127 10235 1793 0,'-11'9'705'0,"-2"-1"-504"16,3-4-146-16,1 0 28 0,2 2-29 0,5-1-26 16,-1 0-12-16,3-3-6 0,0 2-3 0,2 2-4 15,1-1-5-15,2-1-19 0,-3-2-62 16,3-1-40-16,-1 1-57 0,0-1-96 0,5-1 191 0,-3-2-149 15,2-1-53-15</inkml:trace>
  <inkml:trace contextRef="#ctx0" brushRef="#br0" timeOffset="-168720.55">21105 10759 1163 0,'-8'15'492'0,"7"-6"-307"15,-1 0-111-15,3-5 4 0,0 3 3 0,2-7-5 16,1 1-6-16,0-1-37 0,-1-3-22 0,3-3-23 16,-2-1-26-16,1 1-76 0,-1-3-58 0,-1 0 125 15,2-1-97-15,-2 0-69 0</inkml:trace>
  <inkml:trace contextRef="#ctx0" brushRef="#br0" timeOffset="-168563.33">21064 11086 1575 0,'-18'29'650'0,"5"-6"-449"0,0 0-149 0,4-1 43 16,-1 0-28-16,9-6-13 0,-1 0-4 0,1-4-3 15,1-1-4-15,0-5-2 0,0 0-3 0,3-2-42 16,-1-4-37-16,2-3-46 0,0-1-68 0,-2-1-117 16,-2-9 197-16,3-2-178 0,3 3-138 0</inkml:trace>
  <inkml:trace contextRef="#ctx0" brushRef="#br0" timeOffset="-167752.22">19294 11876 1038 0,'-8'-1'483'0,"0"1"-268"0,3 4-131 16,0-1 34-16,0 0 6 0,-1 2-15 0,1-2-16 15,0 1-7-15,1 4-7 0,-2 0-2 0,0 3-6 0,-1-2-6 16,3 5-25-16,-2 3-5 0,2 1-8 16,0 3-4-16,2 2-3 0,-2 4-11 0,3 3-2 15,0-1-3-15,1 6-1 0,-3 2-1 0,3-1 1 16,2 5-3-16,0-2 0 0,-1-2 4 0,-1 3-3 15,0-9 1-15,0 2-1 0,1-8 3 0,-1-2-3 16,0-5 3-16,-1 0-2 0,1-5-1 0,-1-3 1 16,1-5 0-16,0 1 0 0,0-2-3 0,0 0-3 0,-1-2 0 15,1-1 1-15,1-1-1 0,-1-1-1 0,0 1 1 16,3-2-2-16,0-2 1 0,1 1 3 0,0-1-1 16,3-3 1-16,0 1-3 0,3 0 2 0,0-1 0 15,1 1-1-15,3-1 2 0,1 0-2 0,1 2 1 16,4 4 1-16,-2-4 2 0,4 6-2 0,1 1 1 15,3 3 1-15,-2-2 2 0,1 6-2 0,-1 0 2 16,1 1-1-16,0 2 1 0,-4-1-1 0,-2 0 1 16,-4-1 0-16,-2-1-1 0,3 0 3 15,-3-2 0-15,-5-1 0 0,-3-4 0 0,0 0 1 0,3 1-1 16,0-1 3-16,-5-2-2 0,-1-2-3 0,3-3 0 16,2-2 1-16,-1 2 0 0,1-2-1 0,3-1-2 15,-2-3 1-15,1 0-1 0,3 1 1 0,-1-1 1 16,0-2-2-16,1 0 0 0,1 0 1 0,0-1 1 15,-2 0-1-15,0-1 1 0,0 0 0 0,-2-2 0 16,2 2 2-16,-5-3-1 0,0-1 1 0,-3-2 1 16,0-1 1-16,-3-4 0 0,0 0 0 0,0 3 1 15,-5-2-2-15,-2-5 5 0,0 3 1 0,-2 1 0 0,-1 4 0 16,-3 0 2-16,-7-3 1 0,-7 2-1 16,3-1 6-16,-3 8 0 0,-6 4 2 0,-2-3-2 15,-2 9-2-15,-5 1-1 0,3 9-4 0,0 1-2 16,-2 5-3-16,6-1-5 0,2 0-21 0,2 1-15 15,7-1-22-15,5-5-32 0,8-4-141 0,-2 2-116 16,13-10 250-16,0-1-191 0,4-7-136 0</inkml:trace>
  <inkml:trace contextRef="#ctx0" brushRef="#br0" timeOffset="-166999.6">20335 12086 890 0,'-2'-1'457'0,"0"0"-245"15,-1 0-107-15,-2-3 11 0,1 3-44 0,-2 0 43 16,3 1-12-16,0 2 1 0,-1 2-11 0,1 1-24 16,0 4-8-16,-1 4-10 0,0-2-9 0,2 1-15 0,0 9-5 15,-2 6-3-15,1 0-3 0,-1 1-8 0,0 5-3 16,2 1-2-16,-1 7 0 0,-1 1 0 0,1 1-2 15,2-10 1-15,1 2 0 0,0 2-2 0,2-5 0 16,2-4 0-16,0-6-3 0,0-1-1 0,2-3 1 16,0-2-4-16,1-6 1 0,0 0 2 15,2-7-2-15,-2 0 2 0,3-4 2 0,-1 1 0 16,2-6 2-16,0-1 2 0,0 1 0 0,1-1 2 16,-2-2-1-16,2 3 1 0,-3-1 0 0,0-1-1 0,3 1 1 15,0-1-1-15,-3 0-1 0,3 2 0 0,-4 0 0 16,4 0-1-16,-1 1-1 0,1 1 1 0,0 3 1 0,-1 0 1 15,0 1-2-15,4 0 1 0,1 5 1 0,3 3-2 16,-3-2 1-16,4 4 0 0,0 1-2 0,1 0 1 16,2 0 0-16,-2-1 0 0,1-1 0 0,-1-3 2 15,1 1 2-15,-1-7 1 0,1 0 2 16,-1-3 9-16,0 1 6 0,-2-7-1 0,-2-1 3 16,-1-4 4-16,-1-2 0 0,-4 1 0 0,0-3-2 15,-4 2-8-15,-4-1-1 0,2-6 0 0,-2 3-2 16,-1 1-4-16,0 1-2 0,-2-2-2 0,-1-2 0 15,-2-1-3-15,1 0 1 0,1 5-4 0,0-2-1 16,-4 0 1-16,5 1-1 0,0 1 0 0,0-2-1 16,2 3 1-16,1-3-1 0,-3 2-1 0,0-2 0 15,0 0 2-15,-7-2 1 0,5 2 0 0,-8 3 4 16,1-6 0-16,-8 4 0 0,1-2 3 0,-7 3 1 16,-4-1-2-16,-1 7 0 0,-4 0 1 0,-2 3-5 15,-4 7-2-15,1 5-2 0,-1 2-2 0,6 0-2 0,3 6-10 16,-3 5-29-16,-1-2-21 0,10 0-27 15,2 2-38-15,0-6-57 0,5 1 124 0,4-6-97 0,-4 3-24 16</inkml:trace>
  <inkml:trace contextRef="#ctx0" brushRef="#br0" timeOffset="-166174.81">21450 12112 1065 0,'-8'3'470'0,"5"-3"-285"15,1 0-112-15,0 1 43 0,-3 1-9 0,3-1-6 0,-4 0 0 0,3 0-17 0,-3 1-9 16,1 2-4-16,3 9-8 0,1-3-22 0,-3 1-10 16,3 3-7-16,1 5-7 0,0 6-3 0,-1 0-1 15,0 2-6-15,1 5 0 0,0 2 0 0,1 4-2 16,1-4 0-16,1 5-2 0,-2-2 0 0,4-1-1 16,-2-1 0-16,2-5 1 0,-2-2-3 0,0-2 0 15,3-2-1-15,-4-11-1 0,4 4-1 16,-2-11-1-16,4 0 1 0,3-6-1 0,-3 0 4 0,6-10-3 15,-4-1 2-15,7-3 2 0,2-3 2 0,1-2-3 16,0 0 2-16,-4 0 0 0,2 1-2 0,4-3 0 16,2-1 1-16,-4 4-1 0,2 0 0 0,4 4 0 0,2-1 0 15,3 4 0-15,1-3 2 0,-8 8 0 0,3 1 0 16,1 0 1-16,-4 3 0 0,-5 2 2 0,1 2 0 16,-2 0-1-16,-2 3 0 0,1 1-1 0,1-1 1 15,-4 1-1-15,0 0-1 0,1 0 1 0,-1 2 1 16,-1-2-1-16,-3-4 1 0,2 1-1 0,-2 0 5 15,1-3 3-15,0 0 2 0,-1 0 2 16,0-3 2-16,0 0 1 0,0 2-1 0,-1-3 1 16,0 2-3-16,-3 0-6 0,2-3 2 0,0 2-4 15,-3 0-3-15,1-2 0 0,0 1-1 0,-1 0 2 16,-1-1-1-16,0 0 4 0,-1 3-4 0,-2-4 2 16,2 2 0-16,-3-2 0 0,-2 1-1 0,2-4-1 15,-1 1-2-15,0-3-1 0,-5-3 1 0,5-1-2 16,-3 0 2-16,-2-8-1 0,2 2-1 0,-6-3 0 15,2-1 2-15,-4-4 0 0,2 0-1 0,-4-1 4 16,-2-1-2-16,-1 3 2 0,-1-2 2 0,-2 4 3 16,0 2-2-16,-2 4-1 0,0-2 4 0,1 6-4 0,-3 6 1 15,-5 1-2-15,1-1-1 0,1 6-3 0,0 3-1 16,-3 0-1-16,-3 5-8 0,1 5-13 0,-1-3-16 16,9 3-28-16,0 2-129 0,2 0-106 0,7 2 223 15,4-3-165-15,5-2-132 0</inkml:trace>
  <inkml:trace contextRef="#ctx0" brushRef="#br0" timeOffset="-165362.39">22906 12031 845 0,'-11'-7'431'0,"0"3"-226"16,1-2-112-16,-3 0 70 0,0-2-59 0,2 2-9 15,-3 1-1-15,1 3-5 0,0-3-6 0,0 3-12 16,1 1-7-16,-2 1-6 0,2 2-6 0,-1 4-16 16,1 0-3-16,0 3-5 0,2 4-1 0,-1 0-9 0,1 5-1 0,0 8 1 15,0-2 0-15,1 0-4 0,1 5 1 16,2 2 1-16,-2 5-1 0,3 4 0 0,-1-2 0 0,4-2-2 15,0 3-2-15,0 0 1 0,2-1-1 16,0-2 1-16,2-5 0 0,-1 1-2 0,2-7 2 16,0-2 0-16,2-5 4 0,-2 0-1 0,4-4 0 15,-2-3 1-15,1-2-2 0,-1-2 0 0,2-2 0 16,0-1 0-16,-2-3-3 0,1-1-1 0,-1 0 1 16,2 0-3-16,-2 0 0 0,0-4-2 0,1-2 2 15,0 3-4-15,1-1-1 0,0-2 1 0,0-1-3 0,3-1 1 16,2 0-2-16,0 1 0 0,0 0-1 0,-1-2 1 15,1 2 0-15,1-1-1 0,3 2 0 0,-5 0-1 16,2 1 2-16,0 1-1 0,3 1 0 0,0 1 1 16,-1-1 0-16,-1 2 0 0,1-4 0 0,3 3 0 15,0-1 0-15,1 1 1 0,1 0-1 0,1-1 0 16,0 0 0-16,2 0 0 0,-1 3 0 0,0-2 0 16,0 1 2-16,2 0-1 0,-5 0-1 0,0 0 2 15,-9 0-2-15,3 0 1 0,2-2 1 0,-4 2 1 16,-5-1-1-16,-2-1-1 0,2 1 2 0,2 1-1 15,0-2 2-15,-6 0-1 0,3-1-1 0,1 0 0 16,-2 0-2-16,3-2 3 0,-3 0-2 0,1-2 0 16,2 1 0-16,0-1-1 0,-3-2 1 15,2-1 0-15,-3 1 1 0,1-4 0 0,-1-1 0 16,-2-1 1-16,-3-7 1 0,0 4 2 0,-4-7 1 0,2 3 3 16,-11-7 0-16,4 1 0 0,-9-1 3 0,0-3-1 15,-10 1 1-15,-1 1-3 0,4 3 1 0,-9 5-4 0,-2-1 2 16,-1 0-1-16,3 5-3 0,5 6-2 0,4 6-2 15,0-4-3-15,10 10-6 0,-4-3-10 0,10 4-17 16,3 1-86-16,-1 0-59 0,11 2-171 16,8 0 86-16,-3-3-97 0</inkml:trace>
  <inkml:trace contextRef="#ctx0" brushRef="#br0" timeOffset="-164534.16">23792 12073 1360 0,'-2'-7'517'16,"-3"0"-395"-16,5 3-102 0,0-6 7 0,-1 0-10 15,1 0 9-15,0 0 10 0,0 0 22 0,-2 1 4 16,1-1 6-16,1 1 6 0,-4 1 4 0,3 0-2 16,-5 5-10-16,3-2-5 0,-1 2-13 15,-2 0-3-15,-1 4-7 0,2 1-4 0,-1 5-13 16,2 2-5-16,-7 2-2 0,2 3-6 0,0 6-7 0,-3 4-1 15,1 5-2-15,2 2-1 0,-4-5 1 0,8 8-1 0,-3 8-1 16,4-2 0-16,-1-3 2 0,4 1-1 0,3 1 0 16,0 0 0-16,9 0 0 0,-2 2 1 15,1-16 0-15,1 5 1 0,1-3 0 0,-1-4 1 0,-1-4 0 16,0-3 2-16,-2-4 2 0,0-1 0 0,-3-2 2 16,1-4 0-16,-2-1 1 0,-1-2-2 0,3-2 0 15,-4-3 1-15,3 1-1 0,0-2-3 16,2-1 1-16,-1-3-3 0,2-1 2 0,2 0-2 0,0-1 0 15,0-1 1-15,2-1-1 0,2 0-1 16,-1 1 1-16,-2 0 0 0,5 2 0 0,0-1-1 0,2 0 1 16,-3 1 0-16,2 1 0 0,1 2 0 0,2-2 0 15,-1 6-1-15,2-2 1 0,-3 1 1 0,0 3 0 16,1 3 0-16,0 1 0 0,-2-2 3 0,-5 3 1 16,1 0-2-16,-4-1 3 0,-5 1 0 0,6-1 1 15,-6 1-1-15,-2-2 1 0,-1 3 0 0,1-3-3 16,-1 1 3-16,-1-2-6 0,3 2 1 0,-3-3-2 15,0 0 1-15,0 0-1 0,2 0 0 0,-1-1 2 16,3 0-2-16,-1-4 0 0,0 2 0 0,0-2 1 16,1-1 0-16,1-3 0 0,-1-2-1 0,3-1 0 15,-2 0 1-15,1-1 1 0,1-2-1 0,-2-3 1 16,3 2-1-16,0-2 0 0,-2-3 3 0,-3 0 0 16,2-1 1-16,-1-1 1 0,-3-4 2 0,-1-1 2 15,0-1 1-15,-2-1 3 0,-1-2 1 16,-1-1 1-16,-5-1-1 0,-2-1 2 0,-2 0-2 0,3 1 0 15,-13 0-2-15,-1-1-2 0,-5 4-3 16,-5 1 0-16,0 6-1 0,-1 1-3 0,-2 2-1 0,6 11-3 0,-6 0 0 16,3 1-3-16,4 2-1 0,4 5-4 0,1 0-6 15,0 1-14-15,3 5-9 0,-2-1-5 0,8 1-10 16,-1 1-36-16,2 0-28 0,3 1-28 0,7-2-33 16,5 3-175-16,2-1 254 0,9-1-158 0,8 2-83 15</inkml:trace>
  <inkml:trace contextRef="#ctx0" brushRef="#br0" timeOffset="-163772.65">24493 11783 858 0,'8'-4'358'16,"-3"2"-212"-16,-3-1-98 0,0 3 126 0,0 0-123 16,0 0 6-16,-2 5 10 0,-1 3 14 0,-2-2 7 15,0 7-1-15,-3 1 0 0,-3 7-21 0,1-2-12 16,-3 4-11-16,1 4-8 0,-4 3-14 0,3 1-7 15,0 5-5-15,0-2-1 0,1 1-7 0,-1 3-1 16,5-1 0-16,-2 2 0 0,4-4 0 0,0 3-2 16,2-3 1-16,2 1 1 0,0-2 0 0,2-2 1 15,4-3 2-15,-3 1 0 0,2-6 3 0,1-7-2 0,1 6 5 16,0-3-1-16,0-4 2 0,1-3 2 0,-2-1 0 16,3-1 3-16,1-4 0 0,-1 2 2 0,0-7-3 15,1 0 3-15,0-2-4 0,2-1 1 16,-5-3-4-16,3-4 1 0,0 1 0 0,-1-4-1 0,1 1-1 15,-2-2-4-15,0 0 3 0,5 0-2 0,-1 0 1 16,-1 0-2-16,1 0 1 0,-3 3-2 0,3-1 2 16,2 1 3-16,-3 2 0 0,-1 4 1 15,0-4 0-15,0 4 2 0,2 0-1 0,1 2 1 16,-4 0 0-16,-1 0-1 0,2 1-1 0,1 0 3 0,1 0 1 16,-2 2-3-16,0-1 0 0,-1 1-1 0,3 0 3 15,-2 0 2-15,0 0 1 0,-2 0 0 0,1-1 1 16,-1 0 1-16,0-1 0 0,-2-1 0 0,2-2-2 15,0 0-4-15,1 0-4 0,-1-2-2 0,1 1-2 16,0 1-1-16,-1 0 0 0,0-2 1 0,-1 3 0 16,0 0 1-16,-2 1-1 0,1-2 0 0,-3 2 5 15,2 0 0-15,-4 1 1 0,2-1 1 0,-2 0 2 16,-1 0 2-16,-1-1 0 0,-1 0 3 0,0-1-3 0,-2-2-1 16,0-3 3-16,-3 0-2 0,2 0-3 0,-1-2-3 15,0-2 1-15,-1-4-2 0,0-4-4 16,1 3 1-16,-1-2-5 0,1-4 0 0,-1 0-1 15,0-3 1-15,1-1 0 0,-1-4-3 0,-1 1 2 16,2-3-1-16,-3 0 0 0,1-6-1 0,0 3 2 16,-1-4-1-16,-1-1 1 0,-1 3 1 0,0-3 0 15,0 5 1-15,-2-1 2 0,2 9 0 0,-2 1-1 16,-1 8-1-16,0 4-1 0,-4 6-3 0,-1 8-2 16,4 7-1-16,-3 0-5 0,0 3 1 0,3 9-7 0,-4 3-55 15,1-2-38-15,7 5-58 0,-3-2-100 0,4 2 191 16,-3 1-178-16,4-3-100 0</inkml:trace>
  <inkml:trace contextRef="#ctx0" brushRef="#br0" timeOffset="-162436.33">21952 5781 1045 0,'-13'2'423'0,"10"-1"-280"0,1-1-88 0,2 0 16 15,4 0 5-15,6 0 2 0,1 3-1 0,6-3-16 16,-4 0-4-16,13-1-8 0,0 1-7 0,8-2-19 16,4 0-3-16,7-2-2 0,0 2-2 0,-7-3-4 0,4 3-2 15,6 2 0-15,-3-1-1 0,-7-2 1 0,-5 4 2 16,-4 2 4-16,-1 1 11 0,-10 3 10 0,4 0 8 15,-12 3 5-15,-5 8 10 0,-2 1 4 0,-6 5-3 16,-8 7-2-16,-8 1 0 0,1 6-6 0,-9 2-4 16,0-1-5-16,1 0-10 0,-1 0-4 0,3-3-3 15,4-4-2-15,4-5-27 0,-3 1-23 16,16-9-35-16,1 1-44 0,7-4 76 0,-5-2-55 0,17-9-27 16</inkml:trace>
  <inkml:trace contextRef="#ctx0" brushRef="#br0" timeOffset="-161772.42">17676 9264 1289 0,'-5'-2'514'0,"-3"2"-352"16,2 0-110-16,1 1 8 0,0-1-9 0,4 2 0 15,4 1-1-15,3 0-15 0,-1 2-7 0,10-1-10 16,-3 0-2-16,7-3-10 0,-1 2 1 0,6-4-4 16,-2-1-1-16,2-3 2 0,3-2 0 0,0-3 0 15,1-1 0-15,-2 0 2 0,1-5-2 0,-2 3 2 16,-1 0 1-16,-2-1-2 0,-6 5 0 0,2 0 0 15,-1 1 1-15,-2 4-2 0,-4 1 3 0,-3 4 2 0,-1 4-2 16,-6 8-1-16,3-3 2 0,-5 8 0 0,-5 7 5 16,-1 3 2-16,-4 6 2 0,-1 3 2 0,-3 7 8 15,2 3 5-15,-2 4-1 0,1 5 4 0,-3 0-4 16,1-1-2-16,1-1-5 0,1-3-3 0,3-5-7 16,-3 4-5-16,8-22-5 0,-1 5-19 0,5-10-90 15,2-6-69-15,5-8 338 0,1-1-180 0,3-13-4 16,3-7 33-16</inkml:trace>
  <inkml:trace contextRef="#ctx0" brushRef="#br0" timeOffset="-147970.78">24340 9481 433 0,'-4'-3'271'15,"4"0"-97"-15,0 0-74 0,0-2 66 0,-1-1-49 16,1 3-7-16,0-3-3 0,0 2-2 0,0-1-10 15,0 0-8-15,-1 0-20 0,1 1-6 0,-1-1-8 16,-1 1-6-16,1 2-8 0,0 2-16 0,-2-2-4 16,1 3-6-16,-3 3-3 0,0 5-4 0,0-1-2 15,-3 11-2-15,-1-6 1 0,-1 3 0 0,1 2-1 16,-2 3-1-16,1-2 0 0,-2-3 1 16,1 1-1-16,6-6 1 0,-3 2-2 0,3-4-2 0,3-5 2 15,4-3-1-15,0 2 0 0,4-3 0 0,1-5-1 0,0-4 2 16,4 2 0-16,1-3 1 0,-2-3 0 15,-3-5 0-15,4 0 1 0,-2-2 1 0,1 1 1 0,-5-1-3 16,-1 0 3-16,-1 1-3 0,0 3 3 0,-1 2 2 16,-2 2-2-16,0 2-1 0,0 5 1 0,-2 4-2 15,-3 4 0-15,0-2 0 0,-4 15-2 0,4-1 2 16,-4 5 8-16,0-1 3 0,3 9 1 0,-2-4 2 16,4 2 7-16,0 0 3 0,6-3 3 0,-2-2 0 15,5-5-4-15,1-3 3 0,4-5 2 16,0-2 4-16,1 0-2 0,-1-9 0 0,2-5 0 15,2 0 1-15,-3 0-3 0,0-5-6 0,0-1-2 0,1-4-4 16,0-1-3-16,0 0-2 0,-4 2-4 0,1-2 2 16,-2-3-4-16,-1 1 1 0,-3 4 0 0,-2 3 1 15,0-2-3-15,-1 5-2 0,-1 2 0 0,-3 9-5 16,1 0 0-16,-4 13-1 0,-1-1-2 0,-1 5-1 16,1 1 1-16,-2 5-2 0,2 0 2 0,0 0 1 15,3 1 1-15,0-3-1 0,1 0 2 0,4-5 1 16,0 0 0-16,6-3 4 0,-1-2 0 0,0-3 3 15,6-8-2-15,3-2 3 0,0-1 0 0,-1-1-1 16,2-7 2-16,-2 4-1 0,2-9 1 0,-2 1 0 0,2-2 1 16,-6 4-3-16,3-4 3 0,-3 1-1 15,-3-3-1-15,2 0 0 0,-5 3-2 0,2-1-2 16,-5 1 0-16,1 1-1 0,-1 8-3 0,0-5-2 16,-4 12 0-16,1 0-1 0,0 6-2 0,-1-1 0 15,-1 12-2-15,-1-2 0 0,1 3 3 0,-1 4 0 16,2 0-2-16,-2 1 1 0,4-3 2 0,1 1 1 15,1-2 0-15,1-1 1 0,0-3 0 0,7-5 0 0,3-1 4 16,-3 0 2-16,3-4-1 0,2-4 2 0,0-1 2 16,3-2 0-16,-3-7 1 0,1 2 1 0,-4-2 0 15,0-3-2-15,-2 0 3 0,-4-3-1 0,0 0-2 16,-6-2-1-16,1 2 0 0,-3-1-1 0,1 2-1 16,-3 0-1-16,1-1-2 0,-2 7-2 0,3-2 0 15,0 5-4-15,1-2 1 0,4 8-3 0,-2-1 0 16,1 6 1-16,1 4 0 0,2 0-1 0,1 2 1 15,3 1 3-15,-1 3-2 0,-6 0 1 0,5 0 0 16,1-4 3-16,1 0-2 0,1 0 2 0,-2 0 0 16,-3-3 1-16,6-2 2 0,1-2 1 0,-5 0 1 15,1-4-1-15,0 1 3 0,-4-2-1 0,2-1 3 16,-3-2 0-16,-1-3-1 0,0-3 1 0,0-1-1 16,-3 0 1-16,0-2-2 0,-3 0 0 0,-3-4 0 15,5 1-3-15,-9-1-1 0,3-1 0 0,0 1-2 16,0-3 1-16,-2 2-1 0,0 1-1 0,1 3 0 15,0 1-2-15,5 5 2 0,-5-1-1 0,0 6-1 16,3 2-2-16,-3 2 1 0,1 4-1 0,3-1 0 16,-7 5 2-16,0 5 2 0,0-1-1 0,2 0 1 0,-2 3 1 15,2 0 0-15,-4 1 2 0,3-1-1 16,-1 1 0-16,4-4 0 0,0-2 0 0,2 0 1 16,1-3 0-16,3-4 0 0,2-3 1 0,0 1-1 15,2-6 1-15,4-3 1 0,0-5-2 0,-1 2 0 16,4-9 0-16,0-3 1 0,0-1-3 0,1 0 2 15,1-5-2-15,-1 1 0 0,-1 0 1 0,1-2-2 16,-1 5 1-16,-2 3-1 0,-1 3 1 0,0 3-1 16,-3 7-3-16,-1-1-2 0,0 4 2 0,-6 8-2 0,-2 7-2 15,0-1 1-15,-2 1-3 0,-1 8 3 0,-1 3 1 16,0 4 1-16,0 6-1 0,-2-1 1 0,3-6 1 16,2 4-1-16,1 1 3 0,0-5-2 0,5-3 1 15,0-4 1-15,1-3 0 0,3-3 0 0,3-3 1 16,0-6 1-16,2 3 3 0,-1-9-2 0,-1-1 2 15,2-4 1-15,-1 0 0 0,2-5-1 0,-3-3 0 16,2 1 0-16,0-4-1 0,-1-2 0 0,1 3-1 16,-2 2 0-16,0-1-1 0,3-5-1 0,1 4 0 15,-3 1 1-15,3 2-1 0,-1-1-1 0,0 1-1 16,2 5 0-16,0-3 0 0,-4 9 0 0,1 3-1 16,-1 0-1-16,-1 7 1 0,-2 5-1 0,-1 5 1 15,-1 0 2-15,0 6-2 0,-1 2 0 0,-1-1 2 16,2 2-2-16,0 0 2 0,0-3 0 0,3-5 0 15,-1 4-1-15,5-9 1 0,1 1 1 0,0-6 1 16,0 3 2-16,1-10-1 0,2 1 0 0,1-2 2 16,-1-5 1-16,1-5-1 0,-2 0 1 0,1 1-1 0,-9-7 0 15,7-1 0-15,-1 1 0 0,-6-1 0 0,-1 0-2 16,-1 0 2-16,-2-3-3 0,-1 1 0 16,2 0 1-16,-6 5-2 0,5 1 0 0,-2 0-4 15,3 4-1-15,-4 5 0 0,3 5-1 0,-1 1-1 16,2 8 0-16,1 3-2 0,-5 4 2 0,2 1 1 15,0 8 0-15,3-1 2 0,0 3-1 0,-2-1 4 16,2 0-2-16,0-1 3 0,3-2 0 0,2-2 2 16,3-2 0-16,-2-3 0 0,1-5 3 0,3-2-1 15,0-5 2-15,-2-2 1 0,2 0 1 0,-3-5-1 0,1-7 0 16,-3 1 0-16,2 0 1 0,-3-3-2 0,-2 0-1 16,3-2 0-16,-5-3-1 0,1 0 0 0,-1 1 0 15,1 0-1-15,-3-1-3 0,2-2 1 0,1 3-1 16,-3 2 0-16,2 0-2 0,-1 4 1 0,-2 2-2 15,3 6-1-15,-1-2 1 0,-1 8-1 0,-3 2 1 16,1 4-1-16,2-2 2 0,-7 9-3 0,4 1 4 16,-3 0 1-16,0 2 0 0,-3 0 0 0,6-1 0 15,-6-2 1-15,4 0 2 0,2-2 0 0,-2-1 1 16,-1-6-1-16,5-2 2 0,-1-2 1 0,-5 0 2 16,4-2-1-16,0-3 0 0,-1-5-1 0,1 0 0 15,-2-8-1-15,1 3 1 0,-2-1-3 0,-1-4-1 16,0-1 1-16,-1-2-2 0,0 1 2 0,-3-3 0 15,1 2-1-15,0-2 0 0,0-3-1 0,0 4-1 16,0-1-1-16,-1 6-1 0,2 0-2 0,0 8-3 16,0-7 1-16,1 17-1 0,-2 0 0 0,0 6-2 15,0 5 0-15,2 7 1 0,0 0 0 0,1 3 2 16,2 6 0-16,0-3 1 0,2 0 0 0,0-2 4 0,4-6-1 16,1 2 2-16,1-1-1 0,-1-6 1 0,6-2 0 15,-1-4 2-15,4 0 1 0,3-8 2 0,-1 3 1 16,-2-6-1-16,1-5 1 0,1 0 2 15,-2-5-2-15,-3-1 2 0,0-2-3 0,-2 2 1 16,0-4 0-16,-3 3 0 0,-2-3-2 0,-1 3 0 0,-3 0-1 16,1 2-1-16,-2 1-2 0,1-1 0 15,-1 6-4-15,-1 1-1 0,1 5 0 0,-1 2 0 16,-2 7-2-16,2 0 1 0,0 3 1 0,-4 5-1 0,3 6 1 16,1-1 0-16,0-2-1 0,3 2 2 0,-2 1 1 0,-1 2 0 15,7 0 0-15,0 1 0 0,0-8 1 16,3-2 1-16,1 4 2 0,4-7 1 0,-1-4 1 15,4-5 3-15,-5-1 0 0,4-4 1 0,2-3 1 16,-3-4 3-16,-3-1-3 0,2-3 0 0,-2 0-2 16,-3 2-18-16,1-2-20 0,-5 5-35 0,-1-1-47 15,-1 4 84-15,0 0-61 0,3 8-31 0</inkml:trace>
  <inkml:trace contextRef="#ctx0" brushRef="#br0" timeOffset="-145947.4">24108 8426 622 0,'-1'-1'333'0,"-4"-1"-157"0,0 2-93 0,-2 0 56 15,3 0-17-15,0 3-7 0,0 1-5 0,-1-2-32 0,2 7-7 16,0 7-2-16,-2-3-10 0,2 1-23 0,1 6-4 16,0 2-6-16,0 4-4 0,0 2-3 0,1 1 0 15,0-5-8-15,2 1 0 0,3 1-2 16,0-3-2-16,2-3 0 0,0-7-1 0,2 1 0 0,1-6 1 16,0-2 0-16,-1-5 2 0,0 0 1 0,0-2 0 15,-4-5-2-15,6-1 3 0,-3-1-1 16,-1-1-2-16,2-6 0 0,-4 1-2 0,2 0-2 15,-1-5 1-15,1 2 0 0,-6-1-1 0,1-2-1 16,1-1-1-16,-2 4 0 0,3 0-1 0,1 2 0 0,-2-2-1 16,1-1 2-16,1 6-2 0,0 1 0 0,-1 4 0 0,0-3 1 15,-3 8 0-15,0-2 2 0,0 6 0 0,2 7 1 16,-3 0 1-16,0 6 2 0,0 3 2 0,-2 7 5 16,3-3 2-16,-3 7 0 0,1-2 1 0,0 0 0 15,-2 1 2-15,0-7 2 0,4 2-4 16,0-9-2-16,0 5 2 0,3-13 0 0,1 2-1 15,0-6 4-15,4-2-3 0,3-4-3 0,-5-3 3 16,4-4-3-16,-1-4-1 0,-2 1-3 0,0-4 2 16,0 1-6-16,0-2-1 0,-5-6 2 0,2 2-2 15,1 5 0-15,-3-2-2 0,0 0 0 0,2-1 0 16,-2 3-1-16,-1-2 1 0,2 6-1 0,-1 3 1 16,-2-2-2-16,1 3 2 0,-1 3-2 0,-2 7-1 15,1 0 0-15,-2 7-2 0,-1 6-1 0,-2 7 1 16,-1-4-2-16,2 17 0 0,-2-5 0 0,3 5 2 15,-3 0 2-15,6-1 1 0,-4-1 0 0,7-2 2 16,1-4 2-16,1-7 2 0,1 0 3 0,2-8 7 16,3-4 0-16,-3-6 1 0,4-2 1 0,-4-3 1 0,-1-7-4 15,1-6 3-15,1 2-2 0,-5-2-5 16,1-2-1-16,0-1-1 0,-3 1 1 0,-1-3-3 0,0 0 3 16,-3 6-5-16,-1-2-1 0,2 1 0 0,-3 3-2 15,2 2-1-15,1 3-3 0,0 0-1 0,-1 5-1 16,3 2 0-16,-1 4-3 0,0 0 0 15,2 9-3-15,0 2 1 0,3 5 1 0,-2-4 2 16,4 14-2-16,-2-4 3 0,4 1 3 0,-2 2-1 16,6 0 2-16,-2-3-1 0,1-3 0 0,1-3 1 0,3-4 1 15,-2 0-1-15,0-3 1 0,-3-8 0 0,1-2 1 16,1-1 2-16,-1-1-1 0,-3-7 3 0,-1 0-3 0,-1-3 2 16,-2-5-1-16,0 1 3 0,-3 1-1 0,-1-1-1 15,-2-1 1-15,-1 2-2 0,-2-2 1 16,1 3-3-16,-1 0 0 0,1 0-2 0,0 5 1 0,2 1-1 15,-1-2-1-15,4 9-3 0,0-1 0 0,2 2 1 16,-1 0 0-16,3 6-1 0,0 1-1 16,1 2 3-16,1 2 1 0,-1 0-1 0,4 1 1 15,-2 0 1-15,2-1 0 0,1 0 0 0,-1 2 0 16,0-4 1-16,0 0 0 0,0-3 2 0,-3-1-1 16,0-2 1-16,1 1 2 0,-4-3-1 0,-3-6 1 15,5 1-1-15,-6-3 1 0,0-1-2 0,-1 0 1 16,0-3 0-16,-3-2-2 0,2-1-1 0,-1 3 1 15,-4 0-1-15,3-2 1 0,-1 0-1 0,1 1 0 16,-2-1-1-16,4 1 0 0,-1 1 2 0,2 2-4 16,-1 0 2-16,2 5-3 0,1 1 1 0,-1 2-1 15,0 4 0-15,-2 4 1 0,0 3-2 0,0-3 3 0,-2 11-2 16,-5 1 3-16,2 1-1 0,1-2 2 0,-3 3-1 16,2 1 1-16,-3-1 1 0,4-2-1 0,-2 1 3 15,3-7-2-15,-2-2 2 0,1 0 2 0,1-5 0 16,-2-4-1-16,2-2-1 0,-3-3 2 0,3-4-2 15,-1-2-1-15,-2-4-2 0,2 0 0 0,-1-6-1 16,1 3 1-16,-3-2-1 0,1-1 1 0,0 0-1 16,-1-2 1-16,2 3-1 0,-1-2 0 0,1 2 0 15,1-1 0-15,1 2 0 0,1 1-1 16,1 3 1-16,-2 1-1 0,3 2 1 0,2 4-3 0,-2 4 1 16,0 0-1-16,-1 2 0 0,2 3 0 0,-2 3-2 0,1 5 1 15,-1 7-1-15,-1-3 2 0,2 4-1 0,0 4 0 16,0-1 2-16,-1 4 0 0,2-1 1 0,2-6 1 15,0 2 0-15,2-5 0 0,-1-4 1 0,1-4 2 16,1 1 0-16,-1-8-2 0,1 0 2 0,0-3-2 16,-1-1 2-16,2-7-2 0,0 2 2 0,-1-6-1 15,2-2-1-15,-3-4 1 0,1 0 0 16,0-1 1-16,-2-3-1 0,-1 3 2 0,0-1-2 0,0 2 0 16,-1 5-1-16,0-2-1 0,0 2 3 15,0 1-3-15,0 6 0 0,0-1-1 0,0 3-4 16,0 6 3-16,0-3-1 0,1 6-2 0,-1 7-2 15,0 0 0-15,0 8 2 0,0 4 0 0,0 4 1 16,0 0-1-16,1 7 3 0,2 0 0 0,1-2 1 16,0 1 1-16,4-6 0 0,1-1 0 0,1-5 0 15,-1 5 4-15,3-17-4 0,1 3 6 0,0-6 3 16,1-4-1-16,-1-3-1 0,-1-4 3 0,-1 1-1 0,0-7 1 16,-1-4 2-16,-1 2-4 0,-2-1-2 0,-2 0 0 15,-3-3 3-15,1 3-3 0,-4 1 1 0,-1-3 0 16,-1 7-2-16,-1-1 2 0,0 0-1 0,0 3 1 15,-1 5 0-15,-1 0 1 0,1 2-1 0,1 1-1 16,-2 3 1-16,1 5-3 0,-1-1-1 0,0 4-1 16,1 2-2-16,3-2-18 0,-1 1-21 0,4-2-35 15,3 0-51-15,7-2 93 0,-2 1-65 0,9-4-32 16</inkml:trace>
  <inkml:trace contextRef="#ctx0" brushRef="#br0" timeOffset="-144031.68">24426 12097 219 0,'-2'0'136'0,"1"0"-29"0,1 0-10 16,0-1 39-16,-1-1-20 0,1 1 5 0,3-3 0 15,-2 1 17-15,1-3-9 0,2 3-10 0,-2-1-33 16,-1-4 5-16,1 0 0 0,-2 1-2 0,0 0 0 15,1-1-11-15,-1-1-4 0,0 2-4 0,1-1-4 16,-1 1-7-16,0 0-1 0,2 3-2 0,-2-1-4 16,1 4-7-16,-1-1-1 0,1 4-5 15,-1 2-3-15,0 6-10 0,0 3-3 0,0 6-5 16,0-1-1-16,0-1-8 0,-2 11-3 0,-2 2 3 16,1 1-1-16,-3-5-2 0,1 4-2 0,-2-3 1 0,1 3-2 15,0-9 2-15,-2 3 0 0,6-9-4 0,-1-5 2 16,3-1 1-16,0-5 1 0,3-4 1 0,-1-8 1 15,3 1 0-15,-2-6 0 0,2-2 3 0,0-6-2 16,0 0-1-16,0-5-3 0,1 2 0 0,0-2-1 16,0-1-1-16,-1 3-1 0,3-1 0 0,-3 0 0 15,3 2 0-15,-2 2 0 0,-1 2 1 0,1 1-2 16,-1 1 3-16,0 5-1 0,-2 1 1 0,0 2 0 0,-3 7-2 16,2 2 1-16,-2 1-2 0,0 5 1 15,0 3-1-15,-1 7 2 0,-1 6 4 0,-1 12 1 16,1-3 3-16,-2 2 3 0,1 7 4 0,0 2 1 15,2 1 2-15,1-5 1 0,2-6-3 0,0 0-2 16,5-7 1-16,2-6-1 0,5-6-1 0,-1-3-3 16,5-8 0-16,-1-2 0 0,1-11-3 0,1 4 2 15,-5-14-3-15,2 1-1 0,-1-4 0 0,-3 1 1 16,-4-5-3-16,-1 2 0 0,-2-1 1 0,-2 2-5 16,-3 0 0-16,0-1-1 0,0 5-6 0,-1 0-2 0,-1 1-4 15,-2-4 0-15,3 8-2 0,1 0 2 0,4 5 0 16,-4 0 2-16,0 9 0 0,0-3 3 0,-6 7 3 15,7 10-2-15,-3 0-1 0,1 8 2 0,1 2-1 16,1 9 0-16,0 1 2 0,8 8-1 0,-2-2 2 16,-1 0 0-16,3 0 2 0,-1 0 1 0,-1-5 0 15,1-9 0-15,-1 1 0 0,3-15 0 0,-1 1 0 16,-2-10 0-16,1 2 0 0,-3-12-2 0,2-2 2 16,0-7 1-16,-4-3 2 0,-2-2 0 0,0-2 1 15,0 2 0-15,-2 0 1 0,-3-4 3 0,-1 2-3 16,0 1-1-16,-2 2 0 0,-2 0-2 0,1 0-1 15,-1 0 1-15,0-1-2 0,1 8-1 0,1-2 1 16,-1 4-1-16,2 3 0 0,3 4 0 0,-1 6 0 16,-3 4-1-16,5 5 0 0,1 4 1 0,-4 10 1 15,2-3 0-15,-3 14 0 0,-2-2 0 0,2 3 0 16,1 2 4-16,-4-1-3 0,0-1 2 0,2-4-1 16,1-2 1-16,1-8 0 0,1-1 2 0,-2-7 2 15,2-8-2-15,3-4 0 0,0-2 1 0,-1-1 0 0,-4-11-3 16,1-7 1-16,0 2-1 0,1-1-3 15,-4-7 2-15,1 3 0 0,-4-3 0 0,1-2 0 16,2-1 0-16,-3 6 0 0,1-4-1 0,0 1 0 16,-2-1-1-16,4 1 1 0,2 2-2 0,1 0-3 15,5 1 2-15,0 5 0 0,4 4-1 0,1-3 1 16,1 14-1-16,1-4-1 0,1 7 2 0,-2 0 1 16,0 15-3-16,2-3 0 0,-2 8 2 0,2 5 0 15,2 4 0-15,-1 1 2 0,-1 5 1 0,2 1-2 16,0-5 2-16,4 3-1 0,-5-5 1 0,6-11-1 0,-4 1 1 15,0-1 0-15,2-6-1 0,-3-8 3 0,0-1-1 16,0-3 1-16,-2-10-2 0,-2 2 3 0,1-5-1 16,-1-4 0-16,0 1 1 0,-1-5-2 0,0-1 1 15,-2-2 0-15,-1 2 1 0,-2 0 1 16,-1 1-2-16,0 2-1 0,0-3 1 0,-1 6-2 0,0 0 1 16,-2 1-1-16,3 0 0 0,1 8-2 0,0-2 0 15,0 6 0-15,1 2 0 0,-1 2 0 0,0 7-2 16,0-2 1-16,0 12-2 0,-2 4 3 0,2 2-2 15,0-2 3-15,0 8-1 0,0 0-1 0,2 1 2 16,2-1 0-16,-2 2 2 0,1-10-2 0,-2-4 1 16,1 2 1-16,0-8 3 0,2-1 1 0,-3-8-2 15,-1-2 0-15,0-5 3 0,-1-3-2 0,1-10 1 16,-2 2-3-16,-3-11 0 0,2 2-1 0,-1-1 1 16,-1-3 2-16,-3 3-2 0,0-3 1 0,-2 3-1 15,2 1 1-15,-6-1-1 0,2 1 1 0,3 1-3 16,0 0-1-16,0 4-1 0,2-1 1 0,1 5 0 0,4 7 0 15,-5 0 0-15,2 3-2 0,-4 3 1 0,1 4 0 16,2 7 0-16,-2 5-3 0,-2 10 1 16,-1-3 1-16,4 5-1 0,0 9 2 0,1 1 1 15,0 5 0-15,2-2 2 0,3-5 5 0,1 2-1 16,2-4 1-16,2-5 1 0,4-9 1 0,-2-1 2 16,3-8-1-16,-2-4-1 0,4-6-1 0,-3 1 1 15,-1-13 0-15,-2 2-2 0,2-5 1 0,-2 2 0 16,0-8 0-16,-2 2 1 0,-3-2-3 0,0 0 0 15,-4 3 1-15,4-1-2 0,-5 4-1 0,0 2-2 0,-1 0 0 16,-1 1-1-16,4 3 0 0,1 4-1 0,0 0 0 16,0 3 0-16,2 3 0 0,0 0 0 0,0 3 0 0,1 9 1 15,0-2 1-15,1 6-1 0,1 6-1 16,-3 1 4-16,1 0-1 0,2 8 1 0,-2-3 1 16,1-1-1-16,0 0 0 0,3-8 1 0,-5 0-1 15,6-5-1-15,-4 2 0 0,4-12-1 0,-1 3 1 16,0-6-1-16,-1-2 1 0,-4-6 0 0,6 2 0 15,-6-6 1-15,0-2 0 0,-7 0-1 0,4-2 0 16,-2 2-1-16,2 2-1 0,-5-3-3 0,0-2-5 16,0 5-7-16,2 0-2 0,3 0-4 0,-1 2-8 15,-1-1-3-15,-1-1-4 0,4 3-2 0,2 5-15 16,0-2-8-16,2 3-13 0,-2 0-19 0,4 0-75 16,0 2-51-16,1 0-75 0,4 0 191 0,2-3-175 15,-3 0-76-15</inkml:trace>
  <inkml:trace contextRef="#ctx0" brushRef="#br0" timeOffset="-142420.56">23548 9562 538 0,'-7'-2'314'0,"0"1"-116"0,0 1-94 16,-1-1 53-16,-1 3-10 0,0-1-9 0,2 2-9 16,-2 0-8-16,1 0-33 0,1 2-5 0,-2-1 8 15,1-1-6-15,0 2-16 0,0-1-3 0,0 2-5 0,-1 1 0 16,1 1-4-16,-2-1-7 0,2 2-16 0,-2 4-5 15,2 0-6-15,-1 2-4 0,0 2-3 0,-1 4-9 16,0 3-2-16,1 3 0 0,4-1 0 0,-2 1-3 16,1-2-1-16,2 0-1 0,1-4 0 0,5-6-4 15,-2 1-1-15,9-13-1 0,-3 2-2 0,7-7 1 16,-1-1-1-16,9-15 0 0,-2 2 0 0,2-7 5 16,3-6 2-16,-1-3-1 0,1 0 2 0,-4 3 0 15,0 1 1-15,0-3 2 0,1-2 1 0,-5 9 1 16,-1 3-1-16,-2 0 1 0,-1-1 1 0,-1 7 2 15,0-5 1-15,-6 12 0 0,-1 2 1 0,-2-1-1 16,-2 8-1-16,-1 5 0 0,-4 9-4 0,-1-1 1 16,-4 7 0-16,1 2-2 0,0 5-2 0,0 2 0 15,2 2-1-15,-1-2 2 0,4 1 2 0,-2 1-2 16,6-11 0-16,1 2 0 0,2-5 4 0,3-5 0 16,3-8 3-16,-3-1-2 0,7-6 1 15,-1-7 2-15,2-6 1 0,-2-1-1 0,0 0-4 0,0-8 0 0,-2-1 1 16,1-1-1-16,-2 0 1 0,-3 2-4 15,-1 3-1-15,2-3 2 0,-4 3 1 0,2-1 0 0,-3 6-3 16,3 3 1-16,-4-1-3 0,0 3 3 0,2 4-1 16,-1 7-2-16,-1 0-1 0,1 8-2 0,-1 6 1 15,-1 5 0-15,1 1 1 0,-2 10-2 0,5-1 1 16,-3 3 2-16,-1 2 0 0,4 0 1 16,-1-2 0-16,3-2 1 0,2 0 2 0,2-7-1 15,-4-1 2-15,5-7 1 0,1-3 0 0,0-10 2 16,-1 1 2-16,-1-3 1 0,-1-7-2 0,-1-8 3 15,0 2 1-15,-5-3-4 0,-1-2 1 0,1-1-1 0,-3-4 2 16,-3-2-1-16,0-1-1 0,-7 6-1 0,1-5-2 16,0 1 2-16,-4 0-2 0,1 3 1 0,0 5-6 15,0 0 1-15,2 4-1 0,-2 3-1 0,4 9 0 16,-3-4-2-16,2 13-3 0,0-1 1 0,-2 5 1 16,0 0 0-16,-4 11 0 0,4-1-2 0,-5 4 3 15,-1 3 1-15,0 1 1 0,2-2 1 0,-2-1 0 16,4 1 1-16,3-7-1 0,-2-1 3 0,3-3 0 15,2-12-1-15,0 1 2 0,-1-1-2 0,3-5-1 16,0-4 0-16,1-5 1 0,-1-4-1 0,2-8-3 16,0 3 0-16,0-4 0 0,3-6 0 0,-1 2 0 15,1-2 0-15,1 0-1 0,3 3 1 0,-2-3 1 16,1 4 0-16,1 2-2 0,0 5 2 0,-1-2-1 16,2 7-1-16,-2-1 2 0,0 6-1 0,2 0 1 15,-1 6-1-15,2 1 1 0,-2 4-1 16,0 6 0-16,1 6 0 0,1-2 0 0,0 0 0 0,1 9-3 0,4 5 3 15,-1-3-1-15,-3-2 2 0,7 3 0 0,-1-5-1 16,1 3 0-16,5-9 1 0,-2 3 2 0,-1-9-1 16,-1-4 0-16,1-2 0 0,-2-4 0 0,2-5 2 15,-1-6 0-15,-4-1-1 0,0-7-1 0,-1-1 1 16,-2-3 1-16,2 1 2 0,-5-1 1 0,-2 1-1 16,-2 1 2-16,-1 0 1 0,-2 3-2 0,-2-1 2 15,-1 5 8-15,0 0 2 0,-1 7 2 16,1 1 2-16,-1 3 5 0,0 7 1 0,-3 6 2 15,2-2-1-15,3 3-8 0,-4 9-3 0,-1 4-1 16,4 0-1-16,-1-2-8 0,4 3 0 0,1-4-3 0,0 4 0 16,2-7-1-16,0 4-1 0,8-10-3 0,-1-4-9 15,-2 0-9-15,6-6-22 0,2-3-27 0,0-9-150 16,3-1-150-16,-1-8 277 0,3-2-198 0,-6-5-162 16</inkml:trace>
  <inkml:trace contextRef="#ctx0" brushRef="#br0" timeOffset="-141523.8">23553 8460 1026 0,'-5'-10'419'16,"-1"-3"-286"-16,1-1-94 0,-2-5 16 0,1 1-2 0,1-2 7 0,-3 3 3 0,-1 0 0 16,3-2 1-16,-5 7 1 0,1-2 3 0,0 6-6 15,-1-1-5-15,1 9-7 0,0-1-4 0,-1 4-14 16,2 5-5-16,-2 8-2 0,-1 1-4 0,3-1-8 15,-1 13-2-15,-3 5-1 0,2 1-2 0,1 0-3 16,1 5-1-16,7-3 0 0,-1 2-3 0,5-6 0 16,-1 5-1-16,5-16 0 0,6-5 3 0,-1 0-1 15,2-9 0-15,1-7 0 0,4-8 6 0,0-1 0 16,0-8 0-16,2-3 0 0,-2-9 0 0,0 0-1 16,-2-5 1-16,-2 1 0 0,0 1-2 0,-1-3 1 15,-7 5-2-15,3-1 2 0,-3 6 0 16,0 0 2-16,-3 7-3 0,0 1 2 0,-2 5 4 15,-1 2-1-15,0 8 0 0,0-1-2 0,-2 2 1 0,0 9-2 0,-2 6 0 16,2 0-1-16,0 1-4 0,0 6 0 0,2 2 1 16,0 5 0-16,3 3-2 0,-1 0 1 15,4-8 1-15,4 2 0 0,-3-1 3 0,3-6-2 16,1-2 0-16,4-8 5 0,-2 0 1 0,2-7 1 16,0-4-1-16,-4-8 2 0,5 3-1 0,-5-13 1 15,1 3-1-15,-5-6-2 0,2 1 1 0,-7-3-1 16,1 1 1-16,-3-2-2 0,-2 2 0 0,-3 3-2 0,-2-2 2 15,5 4-2-15,-4 3 0 0,0 3-1 16,0 2-1-16,3 2-1 0,-2 9 0 0,3 0-1 16,-2 1 1-16,-4 5-4 0,3 4 2 0,3 5 0 0,-4 3 1 15,3 9-1-15,-1-3 2 0,4 5 1 0,1 2 0 16,3 0 2-16,-2 1-1 0,0-6-1 0,4-3 1 16,2 0 1-16,-2-6-1 0,3-4 2 0,1-6 3 15,-3-1 1-15,2-10 0 0,0 2 3 0,-1-9-1 16,-3 1 3-16,-5-11 1 0,1 2-3 0,-1-4 1 15,-2-5-1-15,-2 3-2 0,-3 0-1 0,3-1-1 16,-3 3-1-16,-6 1 0 0,1 0-1 0,1 3-3 16,-5 8 1-16,1 1 2 0,0 0 0 0,-4 4-2 15,6 6-1-15,1 5-1 0,-3 3-2 0,3 7-1 16,-1-1-1-16,2 1-1 0,0 5-17 0,1 1-16 16,1-1-23-16,1-3-33 0,4-2-135 0,-2 0-124 15,4-3 252-15,1-1-190 0,1-11-139 16</inkml:trace>
  <inkml:trace contextRef="#ctx0" brushRef="#br0" timeOffset="-140643.97">22691 8502 1286 0,'-11'3'514'15,"0"2"-350"-15,0-5-106 0,0-3 38 0,4 1-28 16,2 1 2-16,2-1 1 0,0-1-6 0,1 2-2 15,0-2-1-15,1 2-1 0,2 2-8 0,0 0-13 16,-1 2 1-16,2 7-1 0,-1-2 4 0,0 3-7 16,2 5-5-16,-1 4-8 0,-1-4-4 0,0 2-4 15,0-1-5-15,1 0-1 0,-1-2-3 0,1 0-1 16,0-7-4-16,1-3 3 0,-1 1 0 0,1-1-3 16,1-5 2-16,3 0-1 0,0-5 1 0,5-8-2 15,-1 3 4-15,0-5-3 0,2-5 0 0,2 0 1 16,-1-6-1-16,2 2-2 0,-2-1 1 0,-3 0 1 15,2 3-2-15,-2 0 0 0,1 3 0 0,-1 0 1 16,-7 6 1-16,4 0 1 0,-4 4 0 0,1-1 2 16,-1 10-2-16,-4 1 1 0,0 7 0 0,-2 5 1 15,2 5-3-15,-4 1 2 0,3 6 1 0,-1 5-3 16,1 2 1-16,0-4-1 0,1-1 1 0,0-5-2 0,3 1-1 16,3 0 2-16,-3-7-3 0,5-6 1 0,-3-4 0 15,5 0 4-15,1-8-1 0,0 0 2 0,-3-6-1 16,3-9 0-16,-2 3 2 0,1-8 0 15,-2 0 1-15,-2-3-3 0,0-1 2 0,-2-1-1 0,-1 1 1 16,-3 2 0-16,0-2-1 0,0 7 0 0,-2-2-3 16,1 5 0-16,-1 0 0 0,0 9-2 15,-1-2 0-15,1 7-1 0,-2 2 0 0,1 7 0 0,0 1-1 16,0 0-1-16,1 10-2 0,-3 5 2 16,1 0-1-16,3 1 3 0,-3 4 0 0,1 1 0 0,0 1 1 15,0 0-1-15,0 3 4 0,1-10-2 0,1-2 2 16,0 1-1-16,1-7 3 0,0-4 2 0,-1-9 4 15,0 1 2-15,-2-6-2 0,3-6 3 0,-3-3-1 16,0-1 0-16,-1-5-1 0,-5-2-3 0,1-2-5 16,1 0 2-16,-5-2-2 0,2 0 0 0,-2 1-1 15,-1-3 0-15,-4 2 0 0,3 2-2 0,2 1 0 16,-5 1 0-16,7 5 0 0,-3-1-2 0,0 3 2 16,7 10-2-16,0 1-1 0,0-1 1 0,2 4 0 15,-1 6-1-15,0 3 0 0,3 6 1 0,1 9 1 16,-2-4 0-16,3 4 1 0,3 5 0 0,2-2 0 15,3 4 1-15,1-3-1 0,1-4 0 0,3 0-1 16,0-7 2-16,0-1-2 0,2-5 3 0,-4-1 2 16,0-5-1-16,-3-4 3 0,0-3-1 0,-1 1 2 15,-4-9 1-15,1 1-1 0,-1-4 0 16,-2-2-1-16,-1 1-2 0,0-3 0 0,1 2 0 0,-2 1-3 16,-1-1-1-16,-1 3 3 0,2 2-4 0,0 5-1 0,-1-1 0 15,1-1-3-15,0 4-5 0,1 2-14 0,0 1-19 16,0 2-93-16,1 3-77 0,0-3-135 0,3-1 253 15,12-2-234-15,-5 0-121 0</inkml:trace>
  <inkml:trace contextRef="#ctx0" brushRef="#br0" timeOffset="-138918.47">24256 7394 619 0,'-3'-8'315'0,"2"-1"-158"16,1 1-76-16,0-2 13 0,1 3 13 0,2 2 6 15,1-4 12-15,0 1-8 0,1-1-2 0,-1 6-16 16,-1-4 10-16,2 2-3 0,-3-1-4 0,0-1-8 16,1 5-15-16,-1 1-6 0,-2 0-6 0,2 3-8 15,-4 8-20-15,0 3-7 0,-1 5-7 16,0 10-4-16,-6 7-8 0,2-2-1 0,-4 19-6 0,-2-7 0 16,2 5-1-16,-1 2-1 0,3-8-1 0,-1-1 2 15,4-6-5-15,1-8 0 0,5-9-1 0,0 0-3 16,0-7 1-16,5-12-1 0,2-9-3 15,0 3-1-15,1-7 4 0,-2-9-1 0,2-3 2 0,-1-8 3 16,-4-7 0-16,4 0 2 0,-7 4 3 0,0-4 1 16,3 1-2-16,-5 0 1 0,-2 3 1 0,-1 2-2 15,0 2 0-15,1 2-1 0,-2 6 0 0,2 4 2 16,-3 2-1-16,1 5 0 0,1 3 0 0,0 9-3 16,2 0-1-16,-6 14 0 0,4-3-1 0,-2 12-2 15,1-4-2-15,-3 18 0 0,3-2 2 0,2 4 1 16,2 7 1-16,2-8-1 0,0 3 0 0,4-5 0 15,5-10 1-15,1-2 1 0,3 0-1 0,-5-9 1 16,6-9-1-16,0-2 1 0,-2-4 0 0,0-13 1 16,1 5 2-16,-2-9 0 0,-2-6-1 0,2 1 1 15,-3-8 2-15,0 1 0 0,-4-1 0 0,2-2 0 16,-4 2 0-16,-1 0-1 0,-1 1 1 0,0 1-1 16,-1 2-1-16,-1 2-1 0,2 3 0 0,-3-1 0 15,2 10-2-15,0-1 0 0,0 5-2 0,0 5 0 16,0 7-2-16,0 3-2 0,1 9 0 0,-1 5 1 15,2 8 1-15,0 1 1 0,0-1-1 0,4 6 0 0,2 4 2 16,0 0 3-16,-1-4 0 0,4-2 1 0,2-5-2 16,4-1 3-16,3-8 2 0,-3 4 3 0,1-15 1 15,1-4 2-15,2-1 0 0,-1-6 3 0,-1-5 0 16,-2-10 0-16,1 0-1 0,-1-5 0 0,-6-3 0 16,-1-4-1-16,1-1 2 0,-9 0-3 0,0-1 0 15,-5 4 1-15,-3-3 2 0,-5 8 0 0,3-1-4 16,-5 7 3-16,-2 2 1 0,0 9-1 0,1-1 3 15,2 9-2-15,0 5 0 0,-2 8-3 0,0 2 1 16,3-2-4-16,1 13-2 0,-1 2 3 16,1 1-2-16,-1-3-3 0,3 3-1 0,3-7 1 0,1 3-1 15,3-10 0-15,-3 6-2 0,6-12-3 0,2-6-17 16,0-1-14-16,0-4-17 0,2-4-26 0,-1-7-109 16,0-3-78-16,-1-8 185 0,-1-3-144 0,-2 1-98 15</inkml:trace>
  <inkml:trace contextRef="#ctx0" brushRef="#br0" timeOffset="-138300.31">23490 7427 1153 0,'1'-5'498'16,"2"-2"-313"-16,-2-1-116 0,0 1 47 0,0-2-22 16,1 1 3-16,0-1 1 0,-1 1-20 0,-1 1-9 0,-1-1 0 15,-1 0-5-15,1 3-22 0,-3-1-8 0,1 3-5 16,-2 1-1-16,-2 2-5 0,2 0-1 0,-2 4-7 16,-3 7-1-16,1 2-4 0,-3 4-1 0,1 7-5 15,-2 6-2-15,0-1 0 0,-2 9 1 0,3-6 0 16,6-1-3-16,-3 3 0 0,9-16-1 0,-3 3 0 15,6-10-2-15,-1 0-1 0,10-13-1 0,-1 2 1 16,0-11 3-16,4-5-2 0,-2-5 1 0,0 0 0 16,0-5 3-16,-1-6 1 0,-2 1 0 0,0-1-2 15,-2 4 3-15,-5 3-1 0,2 0 2 16,0-4 0-16,-1 9 0 0,-2 3 0 0,-2 2 2 0,0 1 4 16,-1 8-3-16,1-3 3 0,-1 9-3 0,-6 4-1 15,3 1 1-15,-2 8-1 0,-1 4-2 0,1 6-3 16,1 3-1-16,-1 3 0 0,0 2 1 0,4 6 0 15,-1-1-1-15,5-2 0 0,0-2-1 0,4-3 1 16,-2 2 0-16,8-18 0 0,0 4 0 0,4-12-1 16,2-5 1-16,2-10 0 0,3-1 3 0,1-10-1 15,2-6 0-15,-3-6 2 0,0-1-1 0,-1 3 0 16,-6-1 0-16,0-8 2 0,-2 1-1 0,-4 6 1 0,-5 2-1 16,3 3 1-16,-5-2 1 0,-3 7-1 15,1-5 3-15,-3 14-1 0,2 3 1 0,-3 2-1 16,-2 8 0-16,-1 4 0 0,-2 10-1 0,1 3 1 15,-1 7-1-15,5 10-1 0,-8 6 0 0,5-1 0 16,5 12 2-16,-2-5-2 0,6 2 0 0,-1 3 1 16,2-17-3-16,2 6-1 0,6-9 2 0,-1-7-3 15,0-8 1-15,1 1-1 0,-1-12-16 0,1-3-16 16,-2-9-22-16,-3-5-26 0,-1 0-44 0,-6-14-53 0,1-2 116 16,-1-3-92-16,-3 2-19 0</inkml:trace>
  <inkml:trace contextRef="#ctx0" brushRef="#br0" timeOffset="-137697.18">22902 7427 1065 0,'1'-8'452'16,"1"2"-272"-16,1-2-97 0,-1 3 38 0,-2-2-14 16,0 0 8-16,-1 4-6 0,-2-1-10 0,1-1-14 15,-1 2-8-15,-2 1-14 0,0-2-14 0,-2 3-18 16,-1 1-7-16,1 1-5 0,-3 2-4 0,-1 4-7 16,0 2 0-16,-3 7 0 0,-1-3 0 0,3 1-2 0,-7 6-1 15,0 3 1-15,3-1 0 0,-2-1-4 0,3 0 0 16,0-6 0-16,2 5-1 0,7-8 0 15,-2 4-1-15,6-11-2 0,1 0 0 0,-1-3 3 0,5-2-1 16,0-4-1-16,7-7 1 0,-2 0-1 0,4-5 2 16,1 0 2-16,1-8 1 0,2 1-3 0,-1-3-1 15,2 0 0-15,-1 0 2 0,0 0 0 16,-3 3 0-16,0-2-1 0,-2 5-1 0,0 3 3 16,-5 2-1-16,4 4 2 0,-7 4 4 0,1 3 0 15,-2 8 1-15,4 2 1 0,-6 1 4 0,0 13-2 0,2 6 7 16,-2-2-2-16,-1 4-2 0,-1 4 0 0,-1 2-1 0,-1 4 0 15,2 1-1-15,0 2-2 0,3-10-4 0,1-1-1 16,1-4-4-16,6-6 3 0,0-9-1 0,3-8 2 16,1-2-1-16,1-11-1 0,-2-6 2 15,0-8 0-15,1 1 2 0,-3-13-1 0,-2 4 1 16,-4-3-2-16,2-2-1 0,-8-1 1 0,0 2-2 16,-1 1-2-16,-3 2 0 0,0 5-2 0,-1 0-1 15,2 7 0-15,0 5 1 0,0 5-2 0,-1 4 0 16,2 3 1-16,1 12 0 0,-1 11 0 0,1-1 1 15,-1 1-1-15,3 10-2 0,0 6 3 0,-1 3 0 16,1 2 0-16,0 2 0 0,2-9 0 0,5 1-2 16,-2 1-14-16,4-6-16 0,1-5-28 0,2-8-86 15,1 0-47-15,1-7-83 0,-1-8 186 0,-2-13-191 16,1 4-77-16</inkml:trace>
  <inkml:trace contextRef="#ctx0" brushRef="#br0" timeOffset="-136812.22">22021 7449 1041 0,'-11'-2'447'0,"2"-1"-280"0,1-1-103 0,2 1 26 16,0 0-11-16,2-1 3 0,-1 1 3 0,1 1-14 15,-2-1-6-15,2 0-5 0,-2 0-4 16,3 3-12-16,0-2-6 0,1 1-4 0,-3-3-8 15,2 2-8-15,0 0-2 0,2 1-1 0,-2 0 1 16,0-1 0-16,-1 2-1 0,1 1 2 0,2 0 3 16,-1 3-3-16,1 2 0 0,-2 0 2 0,-2 6-1 15,1 4 0-15,2-2-1 0,-2 1-4 0,1 3 0 16,-1 1-3-16,1 0-2 0,2-4-3 0,4-2-2 16,-2 2-3-16,2-5 0 0,2-3 1 0,3-3-1 15,-1-1 3-15,-1-7-1 0,4-1 1 0,-3-6 1 16,1 1 2-16,-3-6 0 0,3-5-2 0,-4-2 3 15,1-4-2-15,-2 1 3 0,-3-3-2 0,2 2-1 16,-3-4 0-16,0 0-2 0,-1 3 4 0,0 5-2 0,-2 1 0 16,1 2-1-16,0 3 3 0,-2 3-1 0,1 7-2 15,-2 2 1-15,-4 5-2 0,2 11-1 0,-1-2 1 16,0 9-2-16,3 7-2 0,-2 1 0 0,2 10 1 16,2-1 1-16,4 4-1 0,0-3 0 0,1 3 1 15,5-6-1-15,2-4 0 0,0 2 0 0,5-13 0 16,-2 2-1-16,3-9 2 0,0 2 4 0,0-13-3 15,-1 0 3-15,2-5 1 0,-2-7 0 0,0-5-1 16,-2 1 3-16,0-1-3 0,-2-4-1 0,0-5 1 16,-2 0-2-16,0 4 3 0,-1-1-2 0,-2 3 1 0,0-4-2 15,-1 5 1-15,0-3 0 0,-2 10 0 0,0 1 2 16,0 2-2-16,-1 3 1 0,0 5-1 0,-2 6-1 16,0-1-1-16,-3 7 0 0,1 5-1 0,0 6 0 15,-2 1 0-15,1 5 2 0,0 2-1 0,2 3 5 16,-2 0-2-16,5-2-1 0,0-1 0 0,4-6-1 15,-2 4 0-15,9-14-1 0,-4 2-1 0,4-6 2 16,1-6 1-16,1-6-1 0,1-4 2 16,0 2-1-16,0-14-1 0,2-4 1 0,4-1 0 0,-3-1-2 15,0-4 0-15,0-1 2 0,1-4 1 16,-5 0-1-16,2-1 3 0,-3 9-1 0,-6-1 1 16,2 0 1-16,-5 5 0 0,1 5 3 0,-5 6 6 15,1-3 3-15,-4 8 1 0,-3 4 1 0,1 5 7 16,-1 2-1-16,-4 6 3 0,-1 4-4 0,3 9 1 15,-1-2 0-15,0 10-3 0,1-1 1 0,6 0-10 16,-4 1 1-16,10-7-3 0,0 2-3 0,6-7-7 16,4-6-4-16,1-6-2 0,4-1-5 0,0-4-6 0,5-9-15 15,3-7-72-15,-3 0-52 0,-2-2-93 0,1-7 178 16,1-2-134-16,-2-2-109 0</inkml:trace>
  <inkml:trace contextRef="#ctx0" brushRef="#br0" timeOffset="-131453.25">20738 1713 885 0,'-1'1'319'0,"-4"-2"-218"0,5-2-52 16,0-3 1-16,2 1 16 0,1 0 3 0,2-7 3 16,2 5 4-16,-2-3-12 0,1 0-6 0,1 1-11 15,1 2-6-15,-1 2-12 0,-2 3 2 0,1 4 0 16,-1 0-3-16,-1 7-11 0,-1 3 0 0,-1 8-1 15,0 0-3-15,-1-1-5 0,1 10-2 0,-1 11-1 16,0 0-1-16,-1-2-1 0,1 8-1 0,-1 6-2 0,0 11 5 16,0 12-2-16,0-2 0 0,-1-3-1 0,0 13 0 15,0 1 1-15,-2 2 1 0,1-6-1 0,1 0 0 16,-1-1-3-16,0-4 3 0,-1-4 1 0,1-6-1 16,0 1 0-16,1-8-1 0,0-1 0 0,-1-5-1 15,-1 2 2-15,1-7-3 0,2 2 0 0,-1-6 2 16,1-1-1-16,0 0-1 0,0 0 2 0,1-7 0 15,1 3-1-15,2 2 2 0,-2-1-2 0,0-5 1 16,0 0-1-16,1-1 1 0,-1 5 2 0,-1-5-3 16,-1 1 2-16,0-3-1 0,0 2 1 0,0 0-1 15,-2 1 0-15,1 2-2 0,-3-5 2 16,3 1 1-16,-1-2-1 0,0 2 0 0,-1-4 0 16,2-1 0-16,-1 0 0 0,2-2 1 0,-1-3-1 15,0 1 1-15,-1-4-2 0,1 0 1 0,1-3 0 16,-1 1 1-16,2-5 0 0,-2 0-1 0,1-2 2 15,0-1 0-15,0-2-2 0,1-2 0 0,-1-2 1 0,0-3-1 0,1 3-1 16,0 0 2-16,-1-3 0 0,0 1 0 0,2-1 3 16,0 0 4-16,-1 0-1 0,2 0 4 15,-2 0-2-15,1-2 6 0,0 0-2 0,0-1 1 16,1 1-2-16,-1-2-1 0,1 2-1 0,1-2-2 16,0 0 0-16,0 2-5 0,1-2 1 0,0 1-2 15,3 1 1-15,1-3-5 0,-2 2 3 0,9 1-2 16,-1 1-1-16,0-4 0 0,1 3 0 0,6-3-1 15,-1 0-1-15,3 2 2 0,2-4-1 0,0-1-1 16,-1-1 2-16,1 0-1 0,2-4 0 0,9-2 0 16,0 1 2-16,0 0-2 0,5-1 0 0,3 3 1 0,4-3 0 15,4 6 0-15,2-2 1 0,-13 7-1 0,9 0 0 16,-4 0 2-16,-1 4 0 0,4 2 0 0,-6 4-1 16,2-1 1-16,1 3 0 0,-7 0 1 0,1-1-2 15,0 3 1-15,-5-3-2 0,-1-2 2 0,2-1 0 16,-2 0-1-16,5-1-1 0,2 0 0 0,-1-2 0 15,2-1 0-15,1-1-1 0,-1-2 1 0,0 0 0 16,-1-2 4-16,-1-3 1 0,1 2 0 0,-6 0 1 16,3-1-1-16,6 3 2 0,-2-3-1 0,-6 3-3 15,2 1 0-15,-5 0 0 0,7 2 0 16,-6-1-1-16,2 0 1 0,-9 2-3 0,8-2 2 16,-2 2 0-16,2 0 0 0,4 3-1 0,-1 0-1 15,-1-1 0-15,4 0 0 0,-1 0 1 0,-3-2 0 16,4 1 1-16,-6-4-2 0,3-1 0 0,-2 0 1 15,1-2 2-15,3-1-2 0,-3 1-1 0,1 1 2 16,2 0 0-16,-3 3 0 0,0-2-1 0,-5 1 1 0,-4 3-1 0,2 0 1 16,1 2 0-16,-6 1-1 0,-3 1 0 0,0 0 2 15,5 4 0-15,-2 4-1 0,2 0 1 16,-5 2 1-16,5 2-1 0,1 1-1 0,2 2 0 16,-2-2-1-16,3 0 1 0,-4-1-2 0,2-1 1 15,1 0-1-15,-1-5 0 0,-3 1 2 0,2 0-1 16,1-2 1-16,-4-5 0 0,3 2 6 0,-4-6 2 15,2 1 3-15,-5 0 14 0,2-2 2 16,-9-3 3-16,2 1 2 0,-2 1 5 0,-5 0-2 0,-6-1-2 16,-2 1-4-16,-1-1-11 0,-2 0-3 0,-6 1-3 15,6-1-2-15,-10-1-5 0,6 0-3 0,-2 2-1 0,0-1 1 16,0 0-2-16,-2 0 1 0,2 0-1 0,-4 0-2 16,3 1 2-16,-2-2-1 0,2 0 1 0,-1-2-2 15,1 2-1-15,0-2 1 0,1-1-2 0,-2-4 2 16,2 1-2-16,-2-6 0 0,1 2 0 0,-1-6 1 15,-1 0 0-15,2-8-2 0,-1 0 0 0,3-3-2 16,0-4 1-16,2-5 0 0,-1 1-1 0,3-7-1 16,0 1 3-16,0-2-1 0,1 1 1 0,0 3 1 15,-1 2 0-15,1-9 0 0,0 1 0 16,-1 8 1-16,1 0 0 0,0 1 0 0,-1-2 1 16,-1 3-1-16,1-5 1 0,0 12 0 0,0-7 0 0,0 2 0 15,-1-1 0-15,0-3-1 0,1 2-1 16,0 0 2-16,0-3-2 0,2 0 2 0,0 3-3 15,0-2 2-15,1 3-2 0,0-1 3 0,2 1 0 16,0-1-1-16,2 0 0 0,-2 0-1 0,1 1 2 16,1-1 0-16,-2-1 1 0,2 3-1 0,-3-1 0 15,0 1 0-15,-2 1 1 0,0 1 1 0,0 4 0 0,-1 4-2 0,-1-3 0 16,-1-1 0-16,0 7 1 0,1 1 0 16,-2-2-1-16,-2-4 0 0,2 0 0 0,-2 1 2 0,2 0-2 15,-3-1-2-15,2 1-1 0,-1 0 0 16,3 2 1-16,-1 2-1 0,0-1-1 0,1 2 0 15,1-1 1-15,2 1 1 0,-2 1 1 0,2-2-1 16,0 0-1-16,4 1 2 0,0 0 0 0,2 0-1 16,-2 0 2-16,2-1-1 0,0 2-1 0,1 1 2 15,-2 2-1-15,-1 0-1 0,0 1 1 0,2 0-1 16,-2 2 0-16,0 3 1 0,0 0-1 0,0-1-2 16,0 1 2-16,1 2 1 0,-2 2 0 0,2 1 0 0,0-3-1 15,0 3 1-15,-1-2 0 0,1 3 1 0,-1-1 0 16,-1 1 0-16,0 1 1 0,1 1-1 0,-4 1 0 15,1 0 3-15,-1 0-2 0,0-1 1 0,-2 3-2 16,0 0 0-16,0-1-1 0,-1 2-1 0,1 0 2 16,-2 1-2-16,2 0-2 0,0 0 2 0,1 0 1 15,-1 0-1-15,1 0 0 0,-2 0 2 0,3 0-1 16,-1 2-1-16,0 0 2 0,-1-4 0 0,2 4-1 16,-1-1 1-16,0 0 0 0,-1 1-1 0,-1-2-2 15,1 0 3-15,0 2-1 0,-1 2-2 0,-1-2 2 16,1 0-2-16,-1 1 1 0,0 1 2 0,-1 0 0 15,-1-2 0-15,-1 0 2 0,0 2 0 16,-2-1-1-16,0-1 1 0,-4 1 1 0,1 1-1 0,0-2 0 16,-8 0 0-16,1-1-2 0,-6-1 0 15,3 0 2-15,-5 0-2 0,2-2-2 0,-8 0-5 16,2 0-2-16,-3 1-2 0,0-2-3 0,-1 3 0 16,-4 0-2-16,-4 0 2 0,2 1 0 0,6 1 7 0,-4-2 0 0,-5 0 3 15,0 2 2-15,7-1 2 0,-2 0 0 0,2 2 0 16,-6 2 1-16,2 1-2 0,-2 1 2 0,15-3-1 15,-8 1 0-15,-1 0 0 0,7-3 0 16,-3 2 0-16,4-3 0 0,0-1-1 0,-2 0 1 0,-2-1 0 16,6 0 0-16,-3-2 0 0,5 2 0 15,-1-2 0-15,0 1 0 0,0 1 1 0,2 0-1 16,-1 0 0-16,-1-1 0 0,-1 0 0 0,-6 0 1 16,2 1-1-16,3 0 0 0,-5 0 0 0,-1 0 0 15,0 1 0-15,2 0-2 0,3 0 2 0,3 4 0 0,-4-3 0 16,6 4 0-16,-3-1 0 0,5 0 0 0,1 0-1 15,1-1 1-15,0-2 0 0,4-1-1 0,-4 1 1 16,5-1-1-16,0 0 1 0,-4 0 0 0,2 0 0 16,0-1 0-16,-2 1 0 0,-3-1-1 0,2 0 1 15,-3 1 0-15,3 0 0 0,1-1-2 0,-4 1 2 16,1 0 1-16,2 4-1 0,0-3 1 0,1 3-3 16,-2 0 2-16,3 0 1 0,-2 0-1 0,5 0 0 15,1-1 0-15,-7 0 0 0,5 0 0 0,3 0 2 16,-4-1-2-16,0 2 0 0,-4-1-1 0,-4-1 0 15,1 1 1-15,3-1-2 0,-4 0 2 0,-3 0 0 16,2-1 0-16,-2 0 0 0,5 3 1 0,-2-3 0 16,3 2 0-16,0 0 0 0,-4 2-2 15,4-1 1-15,-5-3-1 0,-1 4 0 0,1-1 0 16,-2-1 1-16,-5 2 0 0,1-1-2 0,-2 1 2 16,0 1 0-16,2 0 0 0,1 0 0 0,-1-1 0 15,3 0-1-15,4 1 1 0,-1-1 0 0,5 0 0 0,5-3 0 0,-2 2-1 16,-1 0 1-16,4-2 0 0,1 1 0 0,2-1-1 15,-1-1 0-15,0 2 0 0,1-1-1 16,4-2 2-16,1 1-6 0,2-1-8 0,-1 0-27 0,3 0-27 16,5-1-187-16,4 0 208 0,1 0-119 0,5-2-98 15</inkml:trace>
  <inkml:trace contextRef="#ctx0" brushRef="#br0" timeOffset="-130034.52">20749 1796 743 0,'-9'-2'251'0,"0"5"-159"15,-2-2-45-15,3 1 7 0,2 2 5 0,-2-2 12 16,0-2-2-16,3 3-8 0,0 3-6 0,4-5-21 16,-2 2-6-16,5-1-9 0,0 2-6 0,5-1-9 15,-2 1-4-15,7 0 4 0,-1-3 0 0,4 0 7 16,1 1 2-16,5 0 0 0,1-2 1 0,4 0 1 15,4 0-1-15,-3 1-3 0,2 0 0 0,-3 0-4 0,-5 2-4 16,5 1 3-16,-2-1-1 0,-8 2-2 0,0-1 0 16,-1 2 1-16,1 0 0 0,-3 2 0 0,2 0 0 15,-4 1-2-15,1 2 2 0,2 0-1 0,-3 1-1 16,1 0 1-16,2 2 0 0,1 1-3 0,0 0 2 16,3 0 0-16,3 3-3 0,-1-1 1 0,8 0 1 15,-1 2-1-15,-1 0 1 0,2-1 0 0,-1 0-1 16,2 1 1-16,-4-2 1 0,-1 1-2 0,-1 2 1 15,2-4 0-15,-5 2-1 0,1 0 2 16,-3-2-1-16,1 1 0 0,-4-3 1 0,1 1 0 0,2-1-1 16,-1-1-1-16,-3-2 2 0,3-1-1 0,1 0 0 0,4 2 1 15,2-1 1-15,0-1 1 0,-4-1 2 0,2 1 5 16,1 2 1-16,-2-2 1 0,3 2 1 0,-7-1-1 16,3-1 2-16,-1 2-2 0,-1-1 0 0,1 1-4 15,0-2-2-15,0 0 0 0,-3 1 1 0,5 0-1 16,-3-2-3-16,0 3 1 0,2-1-3 0,1 1 0 15,-1 1 1-15,3 1-1 0,-1-1-1 16,-3-2 1-16,2 0 0 0,3 1 0 0,0-1 2 0,-2-1-1 16,-1-1 0-16,-7-2-1 0,7 3 0 0,-4-2 0 15,1-1 2-15,-7-2-2 0,3 4 0 16,-3-2 2-16,4 2-1 0,-1-1 0 0,-3 2 0 16,0-1 1-16,0 2-2 0,1-1 0 0,-1 0-2 15,0 1 2-15,1-2-1 0,-1 1 1 0,4 0-1 16,-2-2 0-16,2 3-1 0,2-2 1 0,-2 2 2 15,1-1 0-15,4 1 1 0,-2 1 2 0,3 1 5 16,1 0 3-16,-2-2 0 0,1 1 1 0,-1 0 0 0,-4-3-2 0,3 4 0 16,1-2-1-16,-8-3-5 0,1 2-1 0,-1 0 1 15,1 0 0-15,-3 2-3 0,1-1 2 16,-3 0-3-16,3 1 3 0,0-1 0 0,0 1-2 16,2 0 1-16,-2-1-3 0,-1 0 3 0,1-1 0 15,-2 2 0-15,1-2 0 0,1 0-1 0,-1 0 0 16,1-1 0-16,1-1 4 0,1 1-1 0,2-3-1 15,-1 0 0-15,2 0-2 0,0-1 3 0,3 0-1 16,0-1-2-16,0 1-1 0,0-1 0 0,-1 1 1 16,1-1-1-16,-4-1 0 0,2 1-2 0,-2-1 1 15,-3 0 0-15,2 2 0 0,-3-2 1 0,1 3-2 0,1-1 0 16,-4 3 2-16,0-1 0 0,2 1 0 0,1 2-1 16,-2-1-1-16,1 1-1 0,-1-2 4 0,1 2-3 15,1 1 1-15,-2-2-2 0,3 1 1 0,-1-1 0 16,0 0 0-16,4-2-1 0,-1 0 0 0,3 1 6 15,-2-2 2-15,4-3 0 0,-1 1 1 0,1-2 0 16,-1 2 3-16,0 0 0 0,-2-3-2 0,-3 0-4 16,-1 3 0-16,2 0-1 0,-5 1-1 0,-2-2 2 15,-1 3-1-15,1 2 0 0,-2 1 2 0,0 0 0 16,-3 0-4-16,2 5 1 0,1 0 1 16,0 4-2-16,-1 0-1 0,-4-1-2 0,6 4 0 0,-1 1 0 15,-1-1 0-15,2 1 2 0,1-1-1 16,-2 1-1-16,4-2 0 0,3-1 1 0,-2-2 6 15,0 1 4-15,2-4 1 0,-1 1 5 0,4-3 7 16,-2 0 1-16,0-3 3 0,2 1-1 0,-2-1-2 16,2-3-2-16,-2 1-4 0,0 2-2 0,-3-3-4 15,0 3 2-15,-2 0-1 0,1 0 0 0,-2-3 0 0,-5 2-2 0,-1 2 1 16,1-2 0-16,-2-1-4 0,-2 2-1 16,-2 1-1-16,-1 0-1 0,3 2-3 0,-1 0 0 15,-1 2-1-15,2-2-2 0,1 3 0 0,1 2-1 16,4-2 0-16,-1 3-1 0,1-3 0 0,2-1 1 15,4 2 0-15,0-1 0 0,-1-1 0 0,4 0 1 16,-1-3-3-16,2 1 3 0,0 0 0 0,-4-3-2 16,0 1 1-16,3-1 1 0,-3 0 0 0,0-2 0 15,-2 2 0-15,-3-2 1 0,2-1 0 0,-1 1 1 16,0-2 0-16,-2 0 0 0,0 0-1 0,-1 1 0 16,1-1-1-16,0 0 0 0,-1-1-9 0,3-1-18 0,-2 0-54 15,2-3-33-15,-2 0-37 0,3-1-52 0,1-5 130 16,0 2-114-16,1-4-28 0</inkml:trace>
  <inkml:trace contextRef="#ctx0" brushRef="#br0" timeOffset="-127467.48">21076 2323 347 0,'-14'3'177'0,"2"2"-65"16,2-1-42-16,-1 0 17 0,0-1 6 0,2-1 20 16,-1 1-5-16,3-2-17 0,1 0-9 0,-2-1-19 15,2 0-7-15,3-1-9 0,1 0-9 0,-1 0-20 16,3-1-7-16,2-2-3 0,-1 2-3 0,3-1-3 16,2-1 0-16,2-4 1 0,6-2 0 0,6-8 0 15,-4 4 3-15,6-7-1 0,5-7 0 0,-1 4 0 16,5-7 0-16,-1 4 0 0,-5 1 1 0,3 0-1 15,-6 6 1-15,-3 4 0 0,-7 7 3 16,-1 1-1-16,-7 7 1 0,-7 4-2 0,-11 16-3 0,3-7 1 16,-20 29-2-16,5-5-1 0,-9 7 0 0,0 2-1 15,-3 7-1-15,-1 2 0 0,-2 1 1 16,0-4 3-16,6 2 1 0,-2-4 1 0,6-5 0 0,12-9-1 16,2 2-1-16,2-1 2 0,9-10-1 0,8-9-3 0,8-9 1 15,9-1 5-15,14-14-1 0,-3 4 3 0,5-13 0 16,5-11 0-16,2 1 1 0,2-11 0 0,0 1 0 15,-1-5-5-15,2 0-1 0,-4-1 1 16,2 6 0-16,-6 6 2 0,0-1 1 0,-3 8 1 16,-9 5 0-16,-9 7 6 0,4-2 3 0,-24 16-5 15,2-2 3-15,-8 11-2 0,0-3 3 0,-20 22-1 16,5-4 3-16,-6 9-7 0,-6 10 0 0,1 2 2 16,1 2-2-16,1-5 1 0,8 1-6 0,-4 6 2 15,1 0 0-15,6-8 1 0,3-4-1 0,4-5 2 0,-1 4-3 16,9-12-1-16,-4 6 2 0,9-16-3 0,1-3 2 15,5-3-1-15,2-8 0 0,8-4 0 0,4-11 3 16,-2-1 2-16,8-9-2 0,2-6 1 0,7-6-4 16,-1 2-1-16,10-4-2 0,0-1 0 0,0-3-1 15,5 0-1-15,-2-2-1 0,0 3 0 0,-2 5-1 16,-6-5 1-16,-7 11 2 0,-4-2-4 0,-6 10-1 16,-8 11 1-16,-7 9-1 0,-4 1 0 0,-1 3 1 15,-16 19-5-15,-8 12 2 0,1-1 1 0,-2 1 3 16,-10 11-1-16,-2-1 0 0,-6 13-1 15,-4 3 1-15,1 1 1 0,7-5 2 0,-6 6 0 16,3-1 0-16,4 2 2 0,4-8 4 0,7-8-3 0,1 0 0 16,6-14-1-16,8-7 0 0,13-14-3 0,-7 4 1 15,24-23-4-15,-3-3-2 0,10-14 2 16,-1 3 0-16,21-26 1 0,-1 6-1 0,8-11 0 16,9-7 1-16,2-1 0 0,-1-1 1 0,-1 9-1 0,-6 1 0 0,15-6-1 15,-3-1 2-15,-12 11 1 0,1 3 0 0,-14 6 2 16,1 3 1-16,-20 17 1 0,13-9 3 0,-26 23-3 15,-11 10 1-15,-8 1-2 0,-10 16 1 0,-10 5-1 16,-8 12-2-16,0 3 0 0,-16 9 0 0,1 4 2 16,-1 7 3-16,-2-1 1 0,4 7 0 15,-2-3 1-15,4 5 0 0,-1-3 1 0,7-5-3 16,1 0 0-16,5-9-3 0,1 6-1 0,19-24-2 16,-2 7-1-16,8-15-2 0,9-7 0 0,4-5-3 15,1-3 1-15,3-6 0 0,7-11-1 0,5-5 0 16,1 0 3-16,1-2-1 0,4-9 0 0,3-4 1 0,10-5 1 15,2-5 0-15,1 1 0 0,0 5 0 0,4-10-2 16,-1 0 2-16,1-1 0 0,2 1-1 0,2-3-2 16,6 0 1-16,-2-3 1 0,-5 1 1 0,-1 4 0 15,1 2 1-15,-4 0 0 0,-8 11 3 0,-9 9 0 16,-2-3 0-16,-18 23 0 0,3 0 0 0,-11 18 1 16,1-6 0-16,-15 26-2 0,2-3 2 0,-14 9-4 15,-4 13 2-15,-10 2-2 0,4 3 0 0,1-12 0 16,-3 9 0-16,-5 5-1 0,-3 0 0 0,12-9 2 15,5-2 0-15,5-8-1 0,-1 0 1 0,9-16-1 16,-4 8-1-16,13-21 0 0,10-7 0 0,0-2-2 16,9-10 0-16,3-6 1 0,10-16 0 0,4 1 0 15,8-14 0-15,8-3 1 0,8-8 0 16,-2-1 0-16,14-11-1 0,-2-1 1 0,1-1-2 16,3 1 2-16,-3 0-1 0,3 1 1 0,-9 7 0 0,0 5 0 15,-13 10 3-15,0 1 2 0,-10 14 1 0,-10 7 3 16,-12 8-1-16,0 4-2 0,-9-1 4 0,-19 16-4 0,-6 9 1 15,-1 0 0-15,-2 3-4 0,-11 9 0 16,1 0 3-16,-10 14-1 0,-1 8 2 0,3-3 0 0,3-8 1 16,-6 7-2-16,-1 3 2 0,0-3-3 0,1 0 1 15,8-9 5-15,-1 0-2 0,5-1 0 16,10-7-2-16,8-8 0 0,1 1-2 0,16-16-2 16,-2-1-1-16,10-8-6 0,-1 0 0 0,18-20-2 0,0 1 2 15,11-8 0-15,11-11 2 0,8-6 1 16,-3 1 0-16,1-2 1 0,3-4-1 0,16-9 1 15,-3 1-1-15,-8 4 1 0,1 0 0 0,-4 3 1 0,3-1 1 16,-10 9-1-16,8-7 1 0,-26 25 0 0,-4 4 2 16,-2 0 1-16,-14 15 0 0,-4 6-2 0,-11 15 0 15,-4 1 1-15,-8 12 2 0,-5 6-1 0,-7 8-1 16,-1-1-3-16,-6 7 2 0,1-1 1 0,-5 1 0 16,2-1-1-16,-4-2-1 0,5 0 0 0,2-4 1 15,-4 2 0-15,11-7-3 0,-3-2 2 0,10-5-2 16,4-6-1-16,9-9-3 0,-1 0 0 0,5-7 0 15,10-11-3-15,10-8 1 0,2-2-1 0,3-2 2 16,9-12 0-16,10-8 1 0,10-10-1 0,17-17 1 16,-6 6 1-16,4 0 0 0,15-8 1 0,-4-5 1 15,5 5-1-15,-12 4 1 0,-8 10 1 0,2 3 0 16,-15 9 0-16,-10 12 0 0,-18 12 0 16,1-1 0-16,-22 24 0 0,1 3 1 0,-11 14 0 0,0-5 1 15,-14 22 0-15,0-6-1 0,-4 10 1 16,-6 5 1-16,-4 1-1 0,0 0-1 0,-3-2 1 15,-2 1-1-15,6-6 0 0,2 0 0 0,-1-7 0 0,19-12-1 0,1 0 0 16,0-1-2-16,10-10-1 0,7-9 0 0,8-6 2 16,8-5-1-16,17-15-2 0,-8 5 2 0,8-13-1 15,6-10-10-15,4 0-1 0,3-12-2 0,-1 4-1 16,2-5 2-16,-4-1-1 0,1 1 1 16,2 3 2-16,-2 5 10 0,2-2 3 0,-9 13-2 15,-2-1 1-15,-7 10-1 0,4-3 2 0,-23 21 0 16,6-5 1-16,-13 9 0 0,-4 9 2 0,-4 8 0 15,-2-3 1-15,0 5 1 0,-5 4-2 0,-6 3 1 16,4 1-1-16,-1 0-1 0,-2-2 0 0,6 0 1 0,-1 3-3 16,6-2 0-16,-4 2 1 0,10-10-2 0,4 0 0 15,0-1 1-15,3-6 0 0,-4-5-1 0,10-5 3 16,-1-3 1-16,-1-4-3 0,6-6 3 0,0-9-3 16,1 1-1-16,5-6 0 0,0-4 0 0,0-5-2 15,2 3 1-15,-3-7 1 0,-1 1-1 0,-1 4 4 16,0-3-1-16,-9 12-1 0,3-1 4 0,-7 4-1 15,-3 8 2-15,-5 6-4 0,-1 0 1 0,-3 4-2 16,-4 13 0-16,-4 4 0 0,1-2 0 0,0 4 0 16,-1 7-2-16,4 0 2 0,-4 7 1 0,6 0-1 15,-3 1 2-15,7-6 0 0,1 3-2 0,0-1 0 16,3-4 0-16,1-1 0 0,5-6-2 0,2 1 1 16,1-5 1-16,0-5 1 0,3-6-1 0,2 1 2 15,1-7 1-15,1-4-2 0,0-5 3 0,0 0 1 16,-1-5-3-16,-3-2 0 0,-3-1 5 0,2 1 0 15,-12-3-1-15,4 0 3 0,-6 2-2 16,-5-1 1-16,0 4-1 0,-4-1-2 0,2 4 1 0,-3 6-5 0,-4 2-1 16,0-2-1-16,1 6 0 0,-2 2-2 0,2 6 0 15,-1 5-1-15,-1 10-3 0,0-3 4 0,6 5 2 16,-5 6-1-16,4-1 1 0,-1 5 0 16,4-4 1-16,2 1 1 0,0 0-1 0,5-3 1 0,1-6-1 15,5-5 1-15,-1 3 3 0,6-15 0 0,0 2-1 16,2-9 3-16,-1 2 2 0,7-16-1 0,1 2 1 15,2-7-2-15,4-4-2 0,-2-5 0 16,2 1 1-16,-1-5-3 0,0 0 1 0,-4 0-1 0,-3 1 1 16,-2 2 2-16,-5 6-3 0,-1-2 4 15,-1 2 0-15,-2 6 4 0,-4 5-1 0,-2 5 0 0,-1 4 1 16,-9 10 0-16,1-3 3 0,-2 14-2 0,-4 5 1 16,-1 0-5-16,-3 8 0 0,3 1 0 0,-3 4-1 15,4 2-1-15,-1-2-2 0,3-3-2 0,8-5-1 16,-3 3-1-16,19-13-2 0,-6 4-6 0,11-11-22 15,-4 2-16-15,13-14-24 0,-2-1-25 0,5-7-123 16,-3-7-103-16,5-4 227 0,-1-5-169 0,-3-7-112 16</inkml:trace>
  <inkml:trace contextRef="#ctx1" brushRef="#br0">12475 14070 0,'0'0'0,"0"0"0,0 0 16</inkml:trace>
  <inkml:trace contextRef="#ctx0" brushRef="#br0" timeOffset="-111532.64">19640 988 773 0,'1'-8'355'0,"-7"-3"-215"0,6 0-73 0,0 8 9 16,-1-3 6-16,3 1 4 0,-2 0 4 0,-1 3-10 15,-1-1-4-15,2 2-27 0,0 2-9 16,0 0-13-16,-3 1-9 0,-2 4-5 0,5 5-11 16,0-1 0-16,1 5-2 0,1 3 0 0,-1 4 1 15,1 0-1-15,2 4 0 0,2 2 0 0,-2-1 1 16,0 1 2-16,0-2-3 0,0 1 4 0,1-3-1 16,1 0 3-16,-2-3-2 0,-3-1 0 0,1-5 2 15,-1 2 0-15,0-4 0 0,0-2-1 0,-1 1 1 0,-1-6-2 0,0-3 1 16,1 3 0-16,0-4-3 0,-1-2 1 0,0-2 2 15,-1-3-2-15,1-6-2 0,-1 2 0 16,1-3-1-16,-3-7-1 0,3 1 1 0,0-4-1 16,0 0 0-16,-3-5 0 0,2-1 1 0,-1-1 1 0,0-4 0 15,1-2 1-15,-2 0-1 0,1-8-2 16,-1 5 1-16,4 0 0 0,-2-1 0 0,3 10 0 16,4-2 1-16,-5 6 7 0,4 6 4 0,2 8 2 15,-1-2 3-15,2 7 3 0,-2 4 4 0,4 2 0 16,-2 2 2-16,3 3-5 0,2 5-2 0,2 4-1 15,0-2-1-15,0 2-4 0,0 3-3 0,3 5 0 0,0 2-1 16,4 4-3-16,-2-2 0 0,-4-3-1 0,6 5 1 16,-2-2-1-16,0-1 0 0,-3-2 0 0,-4-2 3 15,-1-1 2-15,-3-3 1 0,-1-1 1 0,-6-2 1 16,0 1 1-16,-6-5-2 0,1 1 3 0,-3-3-7 16,2 2-3-16,-3-2-7 0,1 0-11 0,-2-5-40 15,2 2-26-15,2-4-30 0,0 1-43 0,1-2-63 16,4-5 138-16,0-6-137 0,3 1-66 0</inkml:trace>
  <inkml:trace contextRef="#ctx0" brushRef="#br0" timeOffset="-110958.18">19997 660 548 0,'1'-4'307'15,"0"-3"-111"-15,-2 4-90 0,-1 0 77 0,2-1-72 0,3-1 16 16,-3 0-5-16,1 0-4 0,-1 1-11 0,3 0-23 16,0 0-14-16,-3-1-10 0,4 1-11 0,-1 1-15 15,2-1-6-15,3 1-7 0,-2 0-3 0,1 1-13 16,4-1 2-16,-5 2-3 0,3 0-1 16,1 2-3-16,0 1 1 0,1 4-1 0,-2-2 0 0,-1 5 1 15,0 1 0-15,0 6 1 0,-2-1 2 16,-2-1-1-16,-3 4 0 0,-2 2 2 0,0 2 3 15,0-2-2-15,-4-2 1 0,0 0-1 0,-3 3-1 16,-1-3 1-16,1 2 1 0,-2-8 0 0,0 0-1 16,0 0 0-16,0-2 0 0,1-2 0 0,-2-5-3 15,1 1 0-15,1-2-2 0,3 2-1 0,-1-8-5 16,-1 2-1-16,5-3-4 0,-4-1 0 0,9 1 1 16,-2-3 0-16,3 0 0 0,0-2 3 0,3 6 1 15,1-2 3-15,4 2 2 0,0 0 2 0,-1 0 5 16,3 2 2-16,1 1 1 0,-1 1-1 0,0-2 2 0,-3 2-1 0,2 2 0 15,3-1-2-15,-4 1-2 0,-1 2-1 16,-2-3-1-16,1 1-1 0,-1 1-8 0,1-2-15 16,-3 3-22-16,-1-3-94 0,-2-1-79 0,0 2 160 15,2-1-121-15,-3-3-102 0</inkml:trace>
  <inkml:trace contextRef="#ctx0" brushRef="#br0" timeOffset="-110529.89">20454 537 738 0,'5'-7'365'16,"-6"1"-179"-16,3 0-93 0,-3 1 60 0,1-1-46 16,0 4 5-16,-1-4 15 0,2 4-9 0,1-2-29 15,-2 2-7-15,-4-5-9 0,5 6-9 0,-2-5-9 16,-1 2-8-16,2 4-20 0,-5 0-5 16,-2 0-7-16,2 4-3 0,0 5-6 0,-7 2-6 0,2 7 0 15,-2 2-3-15,-2 6 0 0,1 11 0 0,-3-4 1 16,0 16-2-16,-1-6 2 0,-2 10 2 15,2-2 0-15,-2 9 0 0,0-2 0 0,-1-2 2 16,1 4 1-16,0-9-1 0,0 8-1 0,4-5 2 16,-1-6-1-16,2 1 0 0,-1-5 1 0,4-6-1 0,3-2-2 0,-1-1 1 15,3-1 0-15,-1-10-2 0,5-3 0 0,2-4 1 16,-2 1-5-16,4-11-1 0,-1 4 0 16,5-8-1-16,0-5-22 0,-2 1-17 0,5-7-22 0,-1-1-34 15,4-8 72-15,-1 0-52 0,1-6-21 16</inkml:trace>
  <inkml:trace contextRef="#ctx0" brushRef="#br0" timeOffset="-109951.77">20373 1130 1013 0,'0'0'456'0,"0"-2"-337"16,-1 2-88-16,-2-4 10 0,3 0 1 0,-1 0-3 15,2-3 5-15,3 2 2 0,0-5 8 0,2 2-5 16,0-3-3-16,3 0-8 0,2-2-19 0,1 0 1 16,4-2-2-16,-4 1 0 0,3-1-4 0,0 1 0 15,1 2-3-15,-3-2 2 0,2 3-1 0,-2 1-1 16,-3 6-3-16,3 0 0 0,1 4-4 0,-3 3 3 16,0 6 0-16,4 1 2 0,-5 2-3 0,-1 6 2 0,2 5 1 15,-2 0-1-15,-3-1 2 0,-2 3-2 0,0 2-1 16,-2 4 1-16,-1 1 0 0,0 0 1 0,-1-4-2 15,-4 4 2-15,-1-2-1 0,0 1 2 0,0-5 1 16,-6 1 0-16,3-2 0 0,-5-2-1 0,5-1-1 16,-5-5-1-16,4 1 2 0,0-4-2 0,-4-1-1 15,4-6-2-15,0 1-1 0,0-6-2 0,0-1 1 16,3-1-3-16,-1-6-3 0,-1-1-1 16,6-1-2-16,0-1-1 0,1-4 1 0,1 2-1 0,1-2-1 15,0-1 4-15,9 1 0 0,0-3 4 0,-1 0 5 16,-1 3 4-16,5-2 2 0,-2-2 5 0,5 2 12 15,2 0 4-15,-3 0 4 0,2 6-1 0,1 2 7 16,3 0-2-16,1 4-1 0,1 3-3 0,-1 3-7 16,-1 1-6-16,-1 3-4 0,-1-3-3 0,-1 3-8 15,1 0-1-15,-5-1-13 0,0 2-19 0,-4-2-146 16,1 0 146-16,-12 0-78 0,2 0-70 0</inkml:trace>
  <inkml:trace contextRef="#ctx0" brushRef="#br0" timeOffset="-98120.18">17731 16475 387 0,'-3'-2'232'0,"0"-2"-85"15,-2 3-75-15,3-2 31 0,-3-3 6 0,4 2-2 16,-2 1-11-16,1-3-5 0,1 1-8 0,-2-1 6 16,3 1-3-16,-2-2-4 0,5 5-15 0,-3-1 5 15,-1-1-6-15,1 3-3 0,3-1-5 0,-3 1-7 16,0 1-7-16,-3-3-3 0,1 3-8 0,1 2-11 16,-2 1-4-16,-1 0-4 0,3 3-4 0,1 3-8 15,0-3 1-15,0 6-2 0,-2-1 2 0,4 4-2 16,1-3 2-16,0 4-1 0,-3 1 2 0,5 2 0 15,0 0 0-15,1 1 1 0,4 1-1 0,-7-2 1 16,1-1-2-16,2 4 2 0,4 0 1 0,-7-2 0 16,2-1-2-16,0 0-1 0,-3 2 2 0,2-3-1 0,-1 3 3 15,1-6-4-15,-4 1 1 0,4-3 1 16,-4-1-1-16,-3-1 1 0,3-3 0 0,2 3 1 16,-4-5-2-16,2 1 0 0,-2-5-1 0,1 2 1 15,0-2-1-15,0 1 1 0,0-3-15 0,1 0-11 16,1-5-12-16,-3 0-18 0,3-1-65 0,0 2-49 15,3-8-92-15,-1-1 175 0,0-6-153 0,-1-1-74 16</inkml:trace>
  <inkml:trace contextRef="#ctx0" brushRef="#br0" timeOffset="-97576.18">17480 16568 602 0,'-9'4'291'0,"2"-3"-150"0,0 0-77 0,1-1 32 15,0-1 6-15,1 0 1 0,1 2 0 0,0-1-8 16,0 0-2-16,1 0-4 0,0 1-3 0,-2-1-10 16,2 1-8-16,2-1-4 0,-1-1-8 0,-1 1-15 0,2-1-5 15,-1-1 0-15,1-1 0 0,1 0-8 0,0 0-1 16,-1 1-1-16,1-3 2 0,2 0-1 0,0-1 0 16,3 2-7-16,-1-1-1 0,1 1-2 0,1 0-1 15,1 0-2-15,1 0-6 0,1 2-1 16,0-2-3-16,1 1 0 0,3 0 0 0,0 0-1 15,3-3 1-15,0-1-1 0,2 2 0 0,-1-2 1 16,4-2 0-16,1 2 0 0,1-6 0 0,1 2 1 16,2 0 0-16,-3-1 0 0,1-3 0 0,-1-3-1 15,0-1-1-15,-3 0 1 0,-2 3 0 0,-3-1-2 0,0-2 0 16,-1 2 4-16,-1 5-3 0,-4 2 1 0,1 3 1 16,-1 1 0-16,-6 4 0 0,2-2 1 0,-1 3-1 0,-1 4-2 15,-2-2 3-15,0 2-1 0,0 0 0 16,0 1-1-16,2 0-3 0,-3-1 2 0,3 0-1 15,-1-1-2-15,0-1 0 0,4-2 0 0,-1 0-1 16,1-3-21-16,1 1-18 0,0-6-26 0,1 3-31 16,3-3-201-16,0-2 233 0,0-2-143 0,-1 0-97 15</inkml:trace>
  <inkml:trace contextRef="#ctx0" brushRef="#br0" timeOffset="-97054.09">18066 16722 957 0,'-5'1'428'0,"-2"-1"-258"0,2 0-103 0,2 1 28 16,-2-1-3-16,3 1-4 0,-1 1-6 0,1-2-23 16,-1 1-7-16,3 5-4 0,0-5-6 0,-2 3-15 15,3 1-8-15,3 5-1 0,-1-3 0 16,0 1-5-16,2 3-2 0,-2-1-1 0,3 4 0 15,0 3-3-15,0-1 3 0,0-1-4 0,0 1-1 16,0 3-2-16,0 0 2 0,0 1-1 0,-1-1-2 16,-2-1 3-16,0 0-2 0,-3-3-2 0,0-2-20 15,0 1-13-15,-1-4-15 0,-1-3-17 0,0-5-49 16,0 3-28-16,1-7-29 0,1 2-33 0,-3-8 125 16,2 2-86-16,1-8-16 0</inkml:trace>
  <inkml:trace contextRef="#ctx0" brushRef="#br0" timeOffset="-96496.31">17977 16705 674 0,'-5'0'361'16,"-3"0"-167"-16,4 0-103 0,-2-3 61 0,3 2-39 0,-2-4-3 0,5 0-5 16,-3 1-7-16,2 0-26 0,1-3-5 0,1 2-6 15,0 1-5-15,4-4-15 0,-1 1-5 0,-1 1-4 16,3-2-5-16,1 2-6 0,-1 0-4 0,4-1-4 15,1-1-1-15,-3 5-7 0,4-1 1 0,0 0-3 0,5 2 0 16,1 3-2-16,1-1 2 0,-2 1 0 0,-1 4-1 16,2-1 3-16,-2 3-3 0,0 1 1 0,-6 0 1 15,2 1 2-15,-5 4-3 0,-2 3 3 0,-1-3 0 16,0 1-1-16,-2 3 2 0,-1-2-1 0,-1 1-1 16,0-1 2-16,-7-3 0 0,5-3-1 0,-2 3 1 15,-1-3 2-15,2-2-2 0,-5-2 2 0,-1-1-1 16,4 0-1-16,-2-4-1 0,0 2-2 15,-1-2 1-15,1 0-5 0,1-3 0 0,1 0 0 16,2-2-1-16,2 1-1 0,-1-1 0 0,4 0 1 16,1-4-2-16,2 1 3 0,2 1-1 0,4 1-2 15,-4-2 0-15,5 3 2 0,-2-1-1 0,0 3 0 16,5 2 1-16,-4 0 1 0,1 3-1 0,-2 2 3 16,0 1 0-16,1 4-1 0,-1-1 0 0,-2 5 2 15,-1-1 1-15,-1 8-3 0,-4-6 4 0,1 1-4 16,2 3 2-16,-5-4 0 0,0 2 1 0,0-2 0 15,0-4-1-15,-2 0 2 0,2 1-1 0,-1-1 1 0,0-2-2 16,-4-1 3-16,2 3 1 0,-4-3-2 0,2-2-1 16,0-1 1-16,-4 1 0 0,-2 2 2 0,1-3 0 15,1 1-2-15,-6-1 1 0,2 0 0 0,-3 1 0 16,-1-3 1-16,-2-1-3 0,1-1 0 0,-3 0 1 16,3-3-2-16,3-2-2 0,-1 0-1 0,4-2 0 15,1 1-2-15,4-2-3 0,1-1-1 0,5 3-5 16,1-3-1-16,1-1-51 0,1 2-25 0,10-3-41 15,-2 1-61-15,6 1 132 0,2-1-103 0,-2 2-39 16</inkml:trace>
  <inkml:trace contextRef="#ctx0" brushRef="#br0" timeOffset="-95909.55">18481 16575 488 0,'0'-2'340'0,"-1"-1"-131"0,0-2-83 16,0 2 67-16,1-2-22 0,-2 3-9 0,0-1-24 15,-1 1-10-15,1 2-9 0,-2 0-8 0,-3 1-20 16,3 2-9-16,-3 0-12 0,0 2-10 0,-1 3-15 15,0-2-7-15,-1 1-8 0,0 2-2 0,1 1-11 16,-1-3-3-16,1 3-1 0,-2 0-1 0,2-1-7 16,-2 2 1-16,5 1-2 0,-3-3-1 0,2 0-2 0,4-2 0 0,-2 2-3 15,2-1 0-15,-1-1 1 0,2-3-3 16,1 0-1-16,4 1-1 0,1-3-4 0,0 0 3 16,2-1 0-16,3-2-1 0,2 0 0 0,2-2 1 15,0-3 1-15,2 3 0 0,2 0 5 0,1-2-2 16,0-1 0-16,3 3 3 0,-1 1 0 0,0 1 1 15,-3 1 1-15,-1 0 1 0,2 0 0 0,-12 7 1 16,8 0 2-16,-11 2-1 0,3 0 2 0,-3 8-2 16,0-3 0-16,-4 2 3 0,0 2 0 0,-5 0 0 15,-2-3 0-15,3 0 2 0,-6-3 3 0,-1 0 9 16,0 0 4-16,0-2 0 0,3-2 4 0,-2-2 1 0,0 1 7 16,-2-4-2-16,1 1-1 0,1 0-5 0,-1-2 0 15,-1-1 0-15,2 0-1 0,1-1 0 0,1-1-5 16,-1 1-3-16,2-3-1 0,3 1-2 0,-1-1-5 15,0 0-2-15,3 2-4 0,-3-5-1 0,5 6-6 16,-2-2 3-16,2 0-1 0,-2 0-2 0,2 0-2 16,0 1 1-16,0-1-1 0,1 2-1 0,0 0 1 15,-1 3 0-15,3-1-3 0,-2-1 2 0,0 2 0 16,2-1-12-16,-1 0-38 0,1 0-25 16,1-2-35-16,-2 0-50 0,0 0-73 0,2 0 155 0,1-2-122 15,-1-1-28-15</inkml:trace>
  <inkml:trace contextRef="#ctx0" brushRef="#br0" timeOffset="-95227.58">18903 16044 911 0,'-2'-5'464'0,"0"2"-269"16,0 1-113-16,0 0 24 0,-1-2-4 0,2 3-2 16,-1-2-3-16,0-2-5 0,-2 4-20 0,2 0-7 15,-1 1-7-15,0-1-6 0,-1 2-15 16,1 0-6-16,-1 4-4 0,0-1-4 0,0 3-11 0,-2-3-3 16,2 6-1-16,-3-1-1 0,1 3-2 0,-1 2 1 15,1 0 0-15,-2 3-2 0,1 2-1 16,-1 1 1-16,-1 2-1 0,2 0-2 0,0-2 2 0,2 4-2 0,-2 8 0 15,3-2 2-15,-2-4 0 0,4 5 0 0,0-1 0 16,0 4 2-16,1 1-1 0,-1 2-1 0,2-10 2 16,4 4-2-16,-2 1 0 0,5-2 1 0,0 1 2 15,3-6-3-15,1-1 2 0,2-1 2 0,3-2-2 16,-4-3 5-16,2 0 0 0,4-6-2 16,-1-3 1-16,-1 1 3 0,1-3-3 0,-2-2-1 0,2-1 2 15,-1-1-5-15,-2 0 2 0,1 0 2 16,-2-2-2-16,-2-1 0 0,0-1 1 0,-2 1-2 15,-2 0-5-15,-1 0-8 0,-6-2-15 0,-1-2-55 16,0 4-34-16,-1-1-50 0,-4-1-81 0,0 1 162 0,-2-2-157 16,-1-3-73-16</inkml:trace>
  <inkml:trace contextRef="#ctx0" brushRef="#br0" timeOffset="-94595.54">19123 16436 574 0,'-6'-3'366'0,"6"-2"-158"16,-8-1-115-16,6 4 96 0,2-1-99 0,-4 0-7 15,4 2 10-15,-1 1 4 0,0-1 3 0,-2 1-29 16,3 2-6-16,-2-1-9 0,2 2-8 0,0 4-10 16,1 3-14-16,-1-1-7 0,1 5-2 0,3 5-1 15,-5 1-6-15,3 2 0 0,0 3-2 0,-1-1 1 16,0 1-3-16,0 1 0 0,0-5-2 0,-1 1-1 15,6-2 1-15,-5 0 2 0,1-5-1 0,2 1 0 16,-3-5 4-16,1-2 2 0,-1-4 4 0,-1 1 3 16,-1-4 1-16,-1-2 1 0,2-4 7 0,-3-1 1 15,2 2-2-15,1-4 0 0,-3-1-3 0,4-4-4 16,-1-2-2-16,0 0-2 0,-4-3-7 0,3-1 0 16,-3-3-2-16,4 0-1 0,1-3-3 0,-1 0 0 15,0-3 0-15,7 0-1 0,0-2 1 0,-2 1-1 16,0-2 1-16,0 1 0 0,5 2 2 0,0-1 4 15,-1 0 5-15,1 4-1 0,0 3 0 0,1 0 4 16,4 1 0-16,-4 6 0 0,-1 1 1 0,-1 4 0 16,1 2-4-16,2 3 1 0,-3 2-3 0,0 0-1 0,-1 4 0 15,2 6 0-15,0-1 1 0,0 3-5 0,-1 3 2 16,-1 4 0-16,3 3 2 0,-1 7-2 0,0-1 0 16,-2 1-1-16,1 4 0 0,0 1 0 0,1 2-1 15,-1-3 0-15,-3 0 1 0,2-2-2 16,-2-3 2-16,-2-5-1 0,0-3-1 0,2 2-6 15,-3-10-10-15,1-2-14 0,-1-4-60 0,-1 1-37 16,0-9-61-16,2 2-94 0,-3-9 188 0,1-3-141 16,-3-2-47-16</inkml:trace>
  <inkml:trace contextRef="#ctx0" brushRef="#br0" timeOffset="-94033.33">19358 15927 537 0,'-6'-11'338'16,"3"4"-124"-16,2 3-104 0,-2-3 76 0,1-1-57 0,3 2-2 16,-1-1 7-16,2 1-10 0,1 1-29 0,0 1-6 15,-1-3-6-15,5 3-2 0,1 0-8 0,-1 1-7 16,3 1-19-16,2 0-6 0,0-2-6 0,4 2-6 15,1 2-5-15,3 0-7 0,1 4-3 16,2 0-2-16,-2-2-3 0,3 6-1 0,0 0 0 0,-1 1-1 16,1 3-2-16,2 4 0 0,-4-4 1 0,1 10-1 15,1-2 0-15,-2 3 0 0,0 4 1 16,-3 4-1-16,1-1 2 0,-4 5-1 0,1 1 0 16,-3 5 0-16,-1-2 2 0,-3-3-1 0,-2 5-1 0,-3 5 1 15,1 0 0-15,-4-4-1 0,-1 0 1 0,-2-1-1 0,-2 6 3 16,-6-4-3-16,1 1 2 0,1-10 1 0,-3 3 0 15,-1-3 0-15,0-4 0 0,2-2 2 16,-1-7 7-16,0 0 2 0,0-5 2 0,-1-2 2 0,1-4 6 16,1 0 1-16,0-5 2 0,1-1-4 15,-1-3-9-15,1 1-3 0,3-4-3 0,-1 0-5 16,1-5-9-16,0-1-3 0,4 1-5 0,0-2-11 16,0-3-41-16,2 1-24 0,2-3-37 0,2 1-50 15,-1 2-77-15,4-2 162 0,3-10-160 0,-1 4-86 16</inkml:trace>
  <inkml:trace contextRef="#ctx0" brushRef="#br0" timeOffset="-93622.49">20124 16302 1047 0,'-11'10'450'0,"4"-6"-275"0,4 1-98 16,-2 0 37-16,4-1-15 0,2 2-8 0,2-5-1 15,0 2-6-15,3-1-6 0,1 1-7 0,2-3-8 16,3 0-6-16,5-1-8 0,-5-4-8 0,4 3-19 16,-1-1-5-16,2-2-5 0,2 1-1 0,-1-1-5 15,-2 1-1-15,-1-2-1 0,1 4-4 16,-2-1-24-16,-1 2-14 0,-1 1-15 0,-1-1-19 15,-4 1-16-15,-5 4-22 0,2 2-82 0,-2-2-56 16,-2 0 170-16,-2 2-107 0,-3 3-40 0</inkml:trace>
  <inkml:trace contextRef="#ctx0" brushRef="#br0" timeOffset="-93462.75">20157 16521 757 0,'-7'6'435'0,"4"2"-162"0,-3 0-113 0,6 0-82 16,6-3 70-16,6-1-64 0,-2 0-14 0,6-3 9 15,1 0 1-15,1-4-5 0,0-1-10 0,1-1-19 0,0-4-7 16,1-1-19-16,1-1-26 0,-4 1-45 0,1-1-49 16,-2 3-76-16,5-2 129 0,-1 3-93 0,-1-2-46 15</inkml:trace>
  <inkml:trace contextRef="#ctx0" brushRef="#br0" timeOffset="-92391.99">21042 16095 571 0,'0'-4'242'0,"0"-3"-135"0,0 2-50 16,2-1 28-16,-1 2-10 0,0-3 15 15,3 1 12-15,-4 2 3 0,0-1 0 0,0 1 2 16,0-1 1-16,-1 4-5 0,-2-2-4 0,1 1-10 16,-1-1-7-16,0 2-5 0,0-1-5 0,0 1-20 0,-3 1-6 0,1-1 3 15,1 0-6-15,0 1-13 0,0 0-2 16,-2-1 0-16,0 1-1 0,1 0-3 0,0 0 0 16,-2 2-10-16,-1 0 2 0,2 0-1 0,-2 3-2 0,-1-1-2 15,2 0 0-15,-4 2-2 0,2-1-1 16,-3 1 0-16,2 2-3 0,0 1 0 0,-1 0-1 15,0 1 1-15,0 3-1 0,1-1 2 0,-3 1-2 16,5 0 1-16,-3 3 0 0,-1-4 1 0,2 3-2 16,0 2 1-16,0-1-1 0,2 2-1 0,2-2-1 15,-2 1 2-15,3-2-2 0,1 2-2 0,0 2 1 16,0-2 0-16,2-2-1 0,0 1 3 0,2-2-2 0,-1 3 1 16,1-5 1-16,0 2 2 0,1-1-1 0,2-2 1 15,-2-2 2-15,3 1-1 0,-1 0 1 0,1-2 1 16,1 2 1-16,0-3-1 0,0 1 1 0,1 0 2 15,0-1-2-15,0 0 1 0,1 0 1 0,2 0 2 16,-1 0 1-16,0 0 0 0,3-1-1 0,-1-2 0 16,1 3 2-16,-1-4-3 0,1 2 1 0,1 1-3 15,-1-2-2-15,1 0-1 0,-1-1 1 0,-4 1 0 16,2-1-4-16,3 1 1 0,-2-1-1 0,-1-2 2 16,0 2-2-16,0-2 1 0,-2-1-1 0,2 1-1 15,1-1 0-15,-1 0 1 0,1 0 0 0,0-2-1 16,2 0 0-16,-1 2-1 0,2 0 3 0,0-1-2 15,-1 0 0-15,1 1 0 0,-2-2-1 16,1 1 1-16,-2-1 0 0,0-2 0 0,-1 1 0 16,0 0 1-16,0-2-1 0,0 1 0 0,-1 0-1 15,-1-1 2-15,1 1-1 0,1 0 0 0,-2-1 2 16,-1 2-3-16,2-2 4 0,-2 1-2 0,1-1 2 0,-4 1-3 16,4-3 2-16,-3 1-1 0,2-1 0 0,-3 2 0 0,1-2-2 15,0 0 2-15,0 0 0 0,1-1 0 0,-2 2-1 16,0-1 1-16,1-2-2 0,0 0 2 15,1 0-1-15,-1-1-1 0,-2 0 0 0,0-2 0 16,2 1 2-16,0-1-1 0,-2 1 0 0,0-1-2 16,1-1 2-16,-2 1 1 0,1 0 0 0,-1-2-2 15,0 0 0-15,-1 1-1 0,0 0 1 0,-2-1 2 16,0 1-1-16,1 1-1 0,-3 0 0 0,1 1 0 16,0 0 1-16,-1 2 1 0,0 2-1 0,1 0-1 15,-4-2 2-15,2 1-1 0,-2 3 2 0,-1-2 0 0,-2 0-3 16,-1 2 1-16,0-2 1 0,-1 2 0 0,-1 1-2 15,-1 0 2-15,-1 2-3 0,1-3 1 0,-2 3 2 16,0 0-1-16,-1 2 0 0,2-2-1 0,0 1 0 16,0 0 2-16,-1 1-2 0,-1 1 1 0,2-1-3 15,0 1 1-15,5-2-1 0,-1 3 0 0,2 0 0 16,2-1 0-16,0-1-3 0,2 0 0 0,1-2-15 16,-1 0-16-16,2 0-23 0,-1-3-29 0,1 1-38 15,4-3-61-15,8-4 123 0,2 0-95 0,-1 1-20 16</inkml:trace>
  <inkml:trace contextRef="#ctx0" brushRef="#br0" timeOffset="-91170.33">21760 15732 367 0,'0'-3'275'0,"0"2"-80"0,-4-1-96 0,1-1 82 16,0 0-35-16,-2 0-7 0,2 2-14 0,0-2-18 15,-1 1-7-15,3 1-6 0,-2-2-6 0,0 3-16 16,-1-1-5-16,-1 1-16 0,0 0 5 0,0 4-11 16,-2-1-6-16,1 1-2 0,-2 3-4 0,0 2-7 15,-2 2-4-15,0 3-2 0,-1 3-2 0,1-2-7 0,0 9-2 16,-2 5-1-16,0 0-1 0,2-1-3 0,-1 5 2 16,4 6 1-16,-6 7 2 0,0 7 1 0,1-3 1 15,4 1-1-15,0 8 6 0,1 2 2 0,1-1 3 16,3-2 2-16,5-8 1 0,3 4 2 0,2-8 4 15,4-7 3-15,4-6-3 0,-2 3 0 0,5-12-4 16,-1-2-4-16,1-6-5 0,1 1-2 0,-1-5-4 16,0 0-3-16,-1-5-1 0,-1-2-1 0,-2 1-2 15,2-2 2-15,-1-1 1 0,-3-3 1 0,0 1-6 16,-4-2-12-16,2-1-21 0,-6-3-25 0,0-5-150 16,1 2 168-16,-2-1-109 0,-3-3-63 0</inkml:trace>
  <inkml:trace contextRef="#ctx0" brushRef="#br0" timeOffset="-90474.28">22135 15617 547 0,'-2'-2'340'0,"1"-1"-132"0,0 1-98 0,0 0 57 0,1 0-32 16,0 1-8-16,0 0-10 0,0 1-9 0,0 0-11 15,0 0-7-15,0 1-22 0,0 1-8 0,0 3-8 16,0-1-8-16,0 5-19 0,-2 2-3 16,-2 1-5-16,2 3-5 0,-1-1-5 0,0 5-2 0,-1 8-1 15,0-5-3-15,0-1 0 0,1 4 0 0,0 1 1 0,1 2 0 16,0-2 1-16,-2 0-3 0,3-9 0 0,0 2-23 15,1 1-17-15,-1-6-25 0,1-3-37 16,0-6 72-16,2 2-57 0,1-4-24 0</inkml:trace>
  <inkml:trace contextRef="#ctx0" brushRef="#br0" timeOffset="-89954.27">21896 16255 748 0,'-3'1'405'16,"-1"1"-200"-16,2-6-113 0,4-1 77 0,1-3-67 15,3 0-3-15,6 1-4 0,-1-1-3 0,2 0-22 16,-1 0-5-16,3-2-9 0,1 3-7 0,2-1-17 15,0 0-6-15,2 1-5 0,-2 0-6 0,-2 2-6 16,3-1-3-16,3 2 1 0,-1-2-2 0,-2 2 1 16,0 0-2-16,0-1 0 0,4-1-15 0,-3 0-19 15,2 0-16-15,-3 1-27 0,3-4-106 16,-1-1-118-16,0 0 216 0,1 3-158 0,-3-1-111 16</inkml:trace>
  <inkml:trace contextRef="#ctx0" brushRef="#br0" timeOffset="-89412.88">22048 16308 645 0,'-5'5'392'16,"-3"-2"-171"-16,4-2-124 0,2 0 77 0,0 1-72 16,1-2-18-16,0 1-13 0,1-2-9 0,0-1 5 15,0 1-4-15,1 1-16 0,0-1-2 0,2-3-2 0,1 0-1 16,3 0-2-16,-1 1 1 0,3-3-12 0,2-2-1 16,1-3-3-16,3 1-1 0,1 4-2 0,4-2-7 15,0 0-3-15,2 3-2 0,-2 0-2 0,2 5-4 16,-1 4 0-16,0 0 0 0,-5 5-1 0,-3 3 3 15,1 0 1-15,-9 9-3 0,3-1 3 0,-7 3 0 16,2 0 2-16,-9 4-4 0,0-1 2 0,-2 3-2 16,-4 1 1-16,-4-2 0 0,1 2 0 0,0-5 0 15,-2 1-2-15,-1 0 5 0,-1 0 0 0,1-8-2 16,1 1 1-16,1-2 3 0,-4-1 13 0,3-5 0 16,-2 1 6-16,4-4-2 0,-2-2 3 0,2-2 0 15,-1-3-1-15,2-2-2 0,1-3-15 0,1-2-4 16,2-3-2-16,6-1-4 0,2-3-4 0,-2 0-4 15,5 0 2-15,2-3-3 0,8-2 2 16,-2 3 1-16,9-4 0 0,-5-1 0 0,6 2 6 0,3-1 3 16,5 5 0-16,1-2 2 0,3 3 2 0,1 3-1 15,-2 7 0-15,2-2-1 0,-3 4-1 0,-6 5-2 0,3-1 0 16,-2 1-4-16,-5 4-15 0,-5-2-20 0,-1-1-34 16,-2 4-186-16,-3-3 207 0,1 1-130 0,-1-1-80 15</inkml:trace>
  <inkml:trace contextRef="#ctx0" brushRef="#br0" timeOffset="-88783.29">22729 16006 1118 0,'-3'3'437'15,"-1"2"-319"-15,-2-1-92 0,3 3 4 0,-1 0-16 16,3 4-7-16,-2 1 0 0,2 2-4 16,-1 4-1-16,0 0-1 0,1 3 0 0,0-2 0 0,-3 2 0 0,2 4 1 15,0 1 0-15,0-5-1 0,0 2 0 0,2-4 0 16,-4 2 1-16,3-6 1 0,-1 3 7 0,2-7 6 15,-3-4 21-15,3 3 3 0,-1-4 7 0,-3 0 3 16,3-3 10-16,-1-1 2 0,0-1-2 0,-2-2-2 16,3-1-8-16,-2-2 0 0,2-3-4 0,0 0-4 15,0-4-7-15,0 2 6 0,3-9-15 0,2 5-5 16,2-9-13-16,1-2-4 0,7-1-3 16,-3-3-1-16,7-3-3 0,4-2-10 0,1 0 9 0,-1 0-1 15,0 5 2-15,-3-1 1 0,5-2 0 16,0 3 4-16,-6 5 3 0,-1 2 2 0,0 3 3 0,1 2 4 15,-3 10 5-15,1-2-1 0,-5 8 2 0,0 3 0 16,0 2-1-16,-2 8 0 0,0 4-2 0,-6 7 0 16,3 0-7-16,-5 8 2 0,0 2-2 0,-3 1-1 15,0 4-2-15,-2-4-2 0,-1-1 1 0,0-2-4 16,0 1 4-16,2-10-2 0,-2 3-1 0,3-8-13 16,0-2-15-16,1-5-15 0,0-1-24 0,1-5-108 15,0-4-91-15,1-2 190 0,1-4-145 0,0 0-63 0</inkml:trace>
  <inkml:trace contextRef="#ctx0" brushRef="#br0" timeOffset="-88205.96">23207 15703 768 0,'9'-3'497'0,"-1"-2"-257"16,-4 0-142-16,1 0 42 0,2 1-32 0,1-3 1 16,2 0-6-16,0 1-1 0,2-2-33 0,-1 1-6 15,0 0-4-15,0-1-6 0,3 3-4 0,-2-1-16 16,0 0-4-16,-2 2-4 0,2 2-2 0,-1 0-6 16,2 1-5-16,-5 1-1 0,1 2-4 0,0 4-2 15,1-2 0-15,-2 7-2 0,-3-1 0 0,-1 5 2 16,1 0-1-16,-5 5-2 0,-1-2 3 0,-5 7-3 15,-2 1-1-15,-6 3-1 0,4-2 0 0,-2-1-1 0,-2-4-5 16,-6 5-1-16,1 0-3 0,4-6 2 0,0-4 0 16,-1 2 2-16,-4-2 1 0,0-5-1 0,1 3 4 15,3-7 2-15,0-3 4 0,-3 3-1 16,1-7 1-16,2-1-2 0,0 0-1 0,4-1 2 16,0-2 0-16,2-2-1 0,3 0-4 0,0 0-1 15,6-6-3-15,0 3-1 0,2-2 0 0,1 0 1 16,9 0-1-16,-1-1 2 0,2-1 5 0,4 2 2 15,4 2 5-15,1 0 2 0,0 3 6 0,2-1 5 16,-4 4 1-16,3 0 1 0,-2 1 1 0,-5 3-1 0,3 2 1 16,0 1-1-16,-5 0-6 0,1 3-2 0,-1 1-4 0,-1-1-15 15,-3 0-22-15,4 2-28 0,-8-3-43 16,1 0 74-16,0 1-53 0,-3-2-27 0</inkml:trace>
  <inkml:trace contextRef="#ctx0" brushRef="#br0" timeOffset="-87585.98">23494 15246 1407 0,'-10'8'561'0,"5"-4"-400"16,-1 2-121-16,1-4 15 0,2 1-14 0,5-1-6 16,0 1 5-16,3-2 0 0,-1 3-2 0,3-1-1 15,-1-1 1-15,0 0-5 0,2 1-6 0,2 1-5 16,-1 1-1-16,1-1-11 0,1 0-2 0,4 2 1 0,0 1-3 16,4 3-2-16,0-1 1 0,1 3-2 0,-1 1-2 15,3 3 0-15,0 2 0 0,-2 2-1 0,1 4 2 16,2 2-3-16,-3 2 1 0,0 5 0 0,-3 5 0 15,-1 1 2-15,0 5 1 0,0 2-3 16,-4 7 2-16,-2-2 4 0,-2 2-2 0,0 0 0 0,-2 1 0 16,2 1 2-16,-5-5-1 0,-1 2 1 15,0-2 1-15,-2 2-2 0,-4-5 3 0,1 1 1 16,-1-10 0-16,-4 0-2 0,-5 4 1 0,2-3 2 16,-2-8 0-16,-1 1-1 0,-2-3-1 0,-4 3 2 15,-2 0-1-15,0-2 2 0,-2-6 2 0,-1 2 17 16,-1 0 4-16,-3 0 3 0,4-1 1 0,-1-4 2 15,0-2-2-15,4-1 1 0,2-2-5 0,5-6-19 16,-2 2-4-16,6-6-5 0,0-1-4 0,5-2-26 16,-2 0-22-16,5-8-43 0,1 1-64 0,5-6 114 15,4-3-80-15,3-18-36 0</inkml:trace>
  <inkml:trace contextRef="#ctx0" brushRef="#br0" timeOffset="-78185.8">22144 15749 729 0,'-4'1'287'0,"-3"-1"-159"0,3-2-67 0,-3 0 36 16,3 0-10-16,-1 2-3 0,4-3-12 15,-1-1 5-15,0 1-5 0,2 0-8 0,0-2-2 16,-1 3-8-16,1-1-3 0,-2 2-6 0,1 1-3 16,-2 0-10-16,0-2-5 0,0 2-1 0,-2 3-8 0,-1 1-6 15,0-1-4-15,-4 6-1 0,1 1-1 16,-3 6-2-16,1-4-3 0,-3 10-1 0,0-4 0 16,-2 2 0-16,1 2 2 0,2 0-1 0,-3-3-1 15,5-5 0-15,4-2-2 0,1-3-3 0,1 1 1 16,5-3-4-16,2-5 0 0,5-4-4 0,5-4-3 15,10-8 0-15,-4 3 1 0,7-8 0 0,5-7 2 16,0-1 3-16,4-7 4 0,1 1 6 0,5 2 14 16,-4-3 4-16,2 3 6 0,-2 4 3 0,-6 4 6 15,1 1 1-15,-6 4-2 0,-5 6-3 0,-8 3 3 16,3-1 0-16,-14 9-4 0,3 1 0 0,-6 5-5 16,-1 0-2-16,-11 9 1 0,0-1-3 0,-3 6-10 15,-6 3-2-15,-3 5 0 0,-1-3-4 0,2-1 1 0,0 1-2 16,-3 4 1-16,3-2-2 0,3-3 1 0,3 0-1 15,4-4 0-15,-3 2 0 0,7-4 0 0,-1 2 1 16,6-11-1-16,1 1-1 0,0-2-1 0,4-5-1 16,1-2 0-16,5-5 0 0,-2-3-1 0,2-2 0 15,3-2 0-15,2-4 3 0,0 2 1 0,3-5-1 16,1 1 0-16,0-1 2 0,0 0-1 16,4-2 0-16,-2 1 0 0,2 2 0 0,0-2 0 0,-1 4 0 15,-1 2 2-15,-5 2-2 0,-1 4 2 16,-8 1-1-16,4 4 0 0,-4 1 0 0,-10 6-1 0,-8 8-2 15,1-1-2-15,0 4 1 0,-8 7-1 0,1 1-1 0,-10 8 2 16,-1 6-3-16,-1 0 3 0,6-4 0 0,-8 4 2 16,3 2 0-16,-1-1 0 0,3 0 1 0,-3-6 2 15,4-1-1-15,-1-3 1 0,7-5-1 16,6-5 0-16,-4 1-1 0,15-11-1 0,-4 3 1 16,13-8-1-16,-3 3 1 0,13-14-1 0,3 2 1 15,7-8 0-15,8-6-2 0,2-4 3 0,1-4-3 16,5-5 0-16,1-2 0 0,2 0-1 0,-2 1 0 15,-7 2 2-15,-3 6 0 0,3 2 1 0,2-1 2 16,-9 6 1-16,-3 7 1 0,-10 5-1 0,-1 0 1 16,-12 12-3-16,3-4 3 0,-12 8-4 0,-8 6 0 15,0 3 1-15,-5 4-1 0,-2 2 2 0,-2 5 3 16,-2 0 2-16,2 1-1 0,-2 1 2 0,3 1-1 16,-2 0 0-16,4-1 0 0,0 1-2 0,1-4-2 15,1-1 0-15,8-8-1 0,0 2-1 0,5-6-1 16,2-5 1-16,10-4-3 0,-3-5 2 0,8-4-2 15,3-6-1-15,5-9 1 0,1 0 0 0,1 0 0 0,7-10-2 16,5-8 2-16,1 2 0 0,-1 2 0 0,5-4 1 16,5 5-1-16,2-2 1 0,-3 7 2 0,3-5 0 15,-14 17 1-15,-1 2 1 0,0-1 0 0,-14 9 0 16,-6 3 1-16,-8 5 1 0,-1 4-4 16,-7 5 0-16,-10 7-1 0,-12 4 2 0,8 0-2 0,-17 10 4 15,6 0 1-15,-6 4 2 0,-4 1 4 0,9 3 0 16,0-2-1-16,3-3-1 0,3 1 1 15,3-6-3-15,0-3-1 0,6-4-5 0,9-11-1 0,1-1-2 16,-3-1-1-16,9-3-3 0,4-7 0 0,3-2-2 0,7-4-2 16,8-8-1-16,-5 3 2 0,7-10 2 0,7-7 0 15,0 0 1-15,5-7 2 0,3-1-2 0,5 0 3 16,0-5 1-16,6 3 0 0,-5 5 0 0,-1 2 2 16,0 3 1-16,-4 4 0 0,-7 8 2 0,-11 5-1 15,1 1 0-15,-19 13-2 0,0-3-1 0,-10 12 0 16,3-4-1-16,-23 12-2 0,7 0 1 0,-8 5 1 15,-4 5 0-15,-3 2 0 0,4-1 0 16,1-3 2-16,5 4 0 0,1 2 0 0,-4-3-2 16,8-6 2-16,4-3-1 0,5-3 0 0,-1 0 0 15,8-12-1-15,-3 3 0 0,8-8 0 0,3-1-2 16,0 0 0-16,4-4-1 0,4-6 2 0,4-3-1 16,1-1 0-16,3-7 0 0,1-2 1 0,3-3 1 15,0 1 0-15,3-3 0 0,0 0 0 0,2-1 0 16,-1 1 2-16,-4 3-1 0,1 2 2 0,-3 3 2 15,-5 3 2-15,-5 7-2 0,-5 0-1 0,-6 7-1 16,-7 4-1-16,-5 10 0 0,-4 0-1 0,2-1-3 0,-12 12-2 16,-3 7 2-16,2 0 0 0,1-2-1 0,-1 4 1 15,2-2 1-15,-5 7 1 0,4-1-1 0,0 1 0 16,2-9 1-16,0 2 0 0,-1 0 1 0,1-4 0 16,5-5 0-16,10-6-2 0,-6 0-3 0,12-10-1 15,8-1-1-15,7-12-4 0,4 0 0 0,8-7 0 16,3-4-2-16,3-4 3 0,3-3 3 0,1-9 1 15,-2 1 2-15,3-1 3 0,0-1 0 16,-1 1 0-16,1 5 1 0,-4-2 1 0,-1 7-1 0,-6 8 3 16,-1 1 1-16,-2 3 1 0,-13 11-2 0,-10 2 0 15,1 1 2-15,-4 4-1 0,-9 4-1 0,-3 3-2 0,-2 5-2 16,-6 10-1-16,-2-5 0 0,6 3 2 0,-2 5 0 16,-1 0 1-16,2 1 1 0,2-2 0 0,4-1 0 15,-1-2 1-15,4-2 0 0,2-6-2 0,6-4-2 16,-2 1 0-16,9-12-1 0,0 1-3 0,5-10 2 15,0 2-4-15,10-16 0 0,0 4 0 16,1-5 2-16,4-6 0 0,4-4 0 0,-2 3 2 0,1-3 0 16,1 0 2-16,-1 6-1 0,0-2 3 0,-3 2-2 15,-3 12 2-15,-3-2 0 0,-1-1-1 16,-2 9 0-16,-5 1-1 0,-6 4 0 0,-5 6-1 16,-8 6-2-16,3-3 1 0,-6 10-2 0,-2 5 2 0,-4 0 2 15,0 7 3-15,1-1 0 0,0 3 2 16,0 1 3-16,2-1 0 0,3-1-1 0,3-3 2 15,-2 2-2-15,9-11-4 0,-4 3 1 0,6-8-2 16,0 3 0-16,6-16-1 0,2 2 0 0,2-7-1 16,4-4-1-16,7-8 1 0,-3 1-1 0,6-7-1 15,3-6 1-15,1 0-1 0,0-3 0 0,0 3 2 0,0 1 0 16,5-3-1-16,-1 1 2 0,-5 2 2 0,2 5-2 16,-7 4 0-16,3-2 3 0,-6 7-2 0,2-3 2 15,-11 9-1-15,-4 0-1 0,1 3 1 0,-4 3-2 16,-4 2 3-16,-4 7-3 0,-3 0-1 0,-3 5-1 15,-1 3 1-15,-3 3 0 0,0-1 1 16,-2 7 1-16,0-2-2 0,2 1 0 0,-2 1 5 0,5-4-3 16,0-1 0-16,4-4-2 0,3-1 0 0,4-4 0 15,1 0 0-15,2-4-1 0,5-7-2 0,5-2-2 16,-2 0 1-16,4 1 0 0,2-8-1 0,4-5 1 0,4-4 0 16,5-5 0-16,-1 3-1 0,-2-1 5 0,0 0-2 15,4-5 1-15,-4 5 1 0,-3 2-2 0,-4 4 2 16,-1 0 1-16,-2 3 2 0,-4 2-1 0,-3 6 0 15,-3 0 0-15,-2 5 2 0,-2 3 0 0,-6 8-1 16,0-4 2-16,-7 15-3 0,4-2 2 0,-4 3 1 16,2-1 1-16,-6 5-2 0,3-2 2 0,0 1 0 15,1-3-1-15,3-4-1 0,-1-1 0 0,2-3-2 16,7-8 0-16,4-2-2 0,0 0 0 16,3-6 0-16,5-3-1 0,4-5-1 0,4-8 1 15,6-8-1-15,-1 3 0 0,-2-3 2 0,5-6 0 16,-2 1 0-16,0-3 1 0,0 4 0 0,-4 7-1 15,-2-3 1-15,-1 6 1 0,-3 5-2 0,-7 6 2 16,3 0-1-16,-7 6-1 0,-2 7 2 0,-5 6-1 16,2-1 1-16,-10 11-2 0,3 3 0 0,1 1-3 15,-4 2-20-15,8-4-36 0,-2 1-65 0,7-4 98 16,4-5-60-16,11-11-31 0</inkml:trace>
  <inkml:trace contextRef="#ctx0" brushRef="#br0" timeOffset="-50128.67">424 7975 693 0,'1'-9'344'0,"3"0"-168"0,-2-1-99 16,1 1 34-16,0 0-17 0,1 2-3 0,-3 2-14 16,2-3-16-16,-1 6-28 0,-2 2-4 0,3 1 0 0,-1 2-2 15,-2 7-3-15,1-1-4 0,-1 0-6 0,1 8-2 16,0 0-2-16,0 4-2 0,0 2-1 0,-1 2-4 16,0 1 1-16,1 2-3 0,0 1 3 0,2 1-1 15,-2-1 2-15,1 0 1 0,-1-2 1 0,2-4 0 16,0 2 2-16,-3-11-1 0,2 3-1 0,-2-7 4 15,0 0 4-15,-1-8-3 0,1-1 3 0,-4-2 4 16,2-3 3-16,0-4-1 0,1-1 1 0,-1 0-1 16,-2-7-5-16,1-4 3 0,1 1-4 0,0 0-7 15,-2-2-1-15,3-3-1 0,-2-2-1 0,2-3-3 16,0 0 0-16,2 4-1 0,1-4 0 0,0-2 1 16,2 2-2-16,-1 1 0 0,2 0 1 15,1-1 0-15,0 2 4 0,1 4 0 0,0 1 3 0,0-1 2 16,3 8 0-16,0-2 3 0,1 7-3 15,-1-1 3-15,5 6-6 0,-2-1 3 0,1 5-4 16,2 1 1-16,0 3-2 0,0 1 1 0,1 2-1 16,0 3-1-16,-2 2 1 0,3 0-1 0,-4 0 1 0,2 2-3 0,-5 3 3 15,5-1-2-15,-5 2 0 0,-1 0 2 0,-1 3 0 16,0 4 0-16,-5 5 0 0,3-1 1 0,-3-4 0 16,-4 7 0-16,0 0 0 0,-1 0 1 15,0-1-2-15,-5-3 1 0,3 2-1 0,-2-3 0 0,1-2-2 16,1-4-1-16,1 2 0 0,2-9-5 0,-1 1-13 15,2-6-81-15,0 2-62 0,5-5-116 16,0-2 207-16,2-3-189 0,3-2-107 0</inkml:trace>
  <inkml:trace contextRef="#ctx0" brushRef="#br0" timeOffset="-49738.34">1280 7329 1208 0,'-7'-17'506'16,"0"5"-326"-16,0 2-118 0,1 6 12 0,0-3 1 16,1 7 2-16,-1 0-3 0,2 3-38 0,-2 1-9 15,-1 4-8-15,4-1-2 0,-2 3-15 16,0 2-2-16,-2 6-3 0,1 1 1 0,0-3-1 0,-2 11-1 0,4 11 3 16,-5 0-1-16,5 0 2 0,-1 10-3 0,0 4 2 15,0 11 1-15,5 8-3 0,-2 1 3 0,5-7 1 16,3 8 0-16,-4-1-1 0,7 0 0 0,1-7 0 15,3-6-2-15,-2 1 1 0,1-8-7 0,2-6-22 16,2-8-72-16,-2-1-57 0,5-10-117 0,-3 0 206 16,1-7-187-16,2 0-103 0</inkml:trace>
  <inkml:trace contextRef="#ctx0" brushRef="#br0" timeOffset="-49270.59">1395 7882 845 0,'-2'-4'397'16,"-1"2"-232"-16,1 1-96 0,-1 2 41 0,1 3-38 0,1 5-3 15,-1-2-2-15,3 5-26 0,-2 9-12 0,1-1-6 16,0 6-5-16,0 2-3 0,0 4-7 0,1-2-3 16,1 3 0-16,2-2-1 0,-1-5 0 0,-1 1 0 15,2-11 1-15,1 1 1 0,-2-8 17 0,1 2 9 16,-2-11 4-16,1-1 5 0,-2-4 16 0,0-5 4 16,-1-4 6-16,1-1 6 0,-1-4-1 15,0-4-6-15,0-1-3 0,0-2-4 0,-1 3-16 0,1-5-6 0,2-5-5 16,2 2-8-16,-2 2-16 0,5-2-1 0,-1 1-5 15,4-3 1-15,4 8-2 0,1-5 2 0,-1 13-1 16,2-1 0-16,-1 4 1 0,3 7 1 0,-2 7 0 16,1 8 0-16,-1-1 1 0,0 11 0 0,0 5 0 15,-4 8-1-15,3-3 0 0,-7 10-3 0,3-2 1 16,-3 0-2-16,-1 2-7 0,-3-4-17 0,0-4-14 16,0-2-45-16,-1-5-26 0,3-5-40 0,-5-1-60 15,4-6 133-15,0-4-102 0,1-7-23 0</inkml:trace>
  <inkml:trace contextRef="#ctx0" brushRef="#br0" timeOffset="-49062.12">1850 7882 870 0,'-4'16'438'0,"0"-3"-234"0,4 0-119 15,-1 3 74-15,1-2-67 0,0-3-6 0,0-1-8 16,1-3-18-16,1-1-14 0,4-6-11 0,-2 1-3 16,4-4-12-16,3-5-5 0,0 1-4 15,4-2-2-15,-1-1-2 0,4 1-45 0,-1 0-38 16,0 1-59-16,2 2-103 0,-1 1 177 0,-1 1-127 16,-3 4-58-16</inkml:trace>
  <inkml:trace contextRef="#ctx0" brushRef="#br0" timeOffset="-48724.58">2349 7537 919 0,'-1'0'529'0,"0"-1"-237"0,-3 2-164 16,-1 0 106-16,3 4-115 0,-1-1-9 0,3 6-13 15,-2-1-16-15,6 6-17 0,-2 5-14 0,1 2-19 16,2-2-9-16,3 11-6 0,-1-2-4 0,2-1-8 15,1 3-2-15,-1-1-5 0,0-4-21 0,2-1-115 16,0-3-67-16,2-2 159 0,-2 1-120 0,-3-5-70 0</inkml:trace>
  <inkml:trace contextRef="#ctx0" brushRef="#br0" timeOffset="-48366.71">2314 7316 1065 0,'-4'-4'472'16,"-1"1"-258"-16,5 2-111 0,-3-2 33 15,3 0 6-15,0-1 1 0,2-1-9 0,1-1-14 16,4-2-17-16,0 0-5 0,11 0-7 0,-4 2-3 16,8 1-18-16,5 0-5 0,3 6-7 0,-2 2-4 15,0 1-19-15,-7 7-4 0,7 8-5 0,0 0-5 16,-8 3-9-16,-3 4-2 0,-2 1-4 0,-2 16 0 16,0 13-1-16,3-3-2 0,-11 2-3 0,2 10-7 15,-3-1-7-15,1 9-10 0,-5-7-7 0,-3-1-24 16,0-5-9-16,-3-6-9 0,-2-4-10 0,-2-7-56 15,-1 1-43-15,0-15-83 0,0 2 180 0,1-10-140 16,-2 3-72-16</inkml:trace>
  <inkml:trace contextRef="#ctx0" brushRef="#br0" timeOffset="-47906.23">3072 7644 1090 0,'-10'7'467'0,"2"-3"-253"0,5 0-100 15,5-4 33-15,2 0-17 0,-1-4 15 0,-1 2-3 16,7-1-17-16,0-1-19 0,1 0-31 0,0-3-12 16,2 1-8-16,-2 0-11 0,2 1-18 0,-1-1-7 0,2 3-4 15,3-3-3-15,-5 3-7 0,2 1 0 0,-4-2-3 16,4 1-2-16,-1 2-17 0,0 0-21 0,-3-1-28 16,-1 2-117-16,-1 1-104 0,0 1 212 0,-5 2-162 15,-3-3-124-15</inkml:trace>
  <inkml:trace contextRef="#ctx0" brushRef="#br0" timeOffset="-47766.95">3183 7919 1341 0,'5'3'641'16,"7"-3"-435"-16,0 1-146 0,-3-1-4 0,5-3-55 15,3 0-64-15,-7-3-147 0,2 2 171 0,0-6-160 16,-1 0-101-16</inkml:trace>
  <inkml:trace contextRef="#ctx0" brushRef="#br0" timeOffset="-47140.21">3760 7540 1153 0,'2'0'462'0,"0"-3"-280"15,-2 0-96-15,3 0 14 0,-2-2-7 0,3 3 3 16,-2 1-8-16,5 2-17 0,-2 2-14 0,1 4-24 15,-2-3-6-15,4 13-7 0,0 1-4 0,-3 3-5 16,1 6-2-16,0 5-2 0,-2 0-3 0,-1 4-1 16,-2 4 1-16,0-6 0 0,-2 5 0 0,1-6-1 15,-1-5 1-15,-1 0 2 0,1 1-1 0,-1-10 2 16,0-4-1-16,-2-3 2 0,1-3 11 0,1-9-1 16,-2 1 6-16,1-10 1 0,-2-6 7 15,1 0-2-15,1-8 2 0,1-1-1 0,0-7-9 16,1-2-1-16,1-3-4 0,1 0-3 0,5-2-5 15,-3-1 1-15,7-4-1 0,0 1 2 0,3 1 3 16,-2-2 4-16,5 4 2 0,0-3 1 0,1 6 2 16,-1 4 0-16,3 10-2 0,-2-3-1 0,-4 8-3 0,-1 16-6 0,3-3 1 15,0 4-2-15,-2 6-2 0,-2 5-1 0,0 7 0 16,1 8-2-16,-1 13 0 0,1-7 1 16,-4 7-3-16,0 9-1 0,1 1-2 0,-3 3-4 0,0-5-16 15,-2-8-41-15,1 0-27 0,-3-10-34 16,2-5-47-16,-2-13 111 0,1-2-93 0,-1-10-28 15</inkml:trace>
  <inkml:trace contextRef="#ctx0" brushRef="#br0" timeOffset="-46690.91">4308 7174 1072 0,'-1'-2'530'0,"1"-3"-276"0,-2 5-141 0,0-2 55 16,1-1-16-16,-3 0-8 0,4 2-10 0,0 0-45 16,1 0-12-16,2 1-1 0,-3-1-11 0,1-1-20 15,3 0-6-15,3 0-3 0,1-2-3 0,2-4-3 16,-2 0-4-16,2-2-9 0,6 1-3 0,0-1-1 15,0-1-2-15,2 2-4 0,-5 1 0 0,3 0-4 16,-2 5 2-16,-2 4-1 0,-4 6 1 16,2-3-2-16,-6 15-1 0,-1 2 2 0,-2 10-3 15,-1-5 2-15,-4 21-3 0,-1-7 1 0,-2 3-1 16,-2 5 1-16,-1-5 0 0,-1 0 0 0,1-7 1 0,0-7 0 0,-4 0 4 16,-1-1 0-16,2-5 0 0,-1-5 2 0,3-4 2 15,-1-2 8-15,1-8-2 0,-2 2 3 0,5-8-3 16,4-5 1-16,-2 0-2 0,3-7-1 0,3 1-1 15,2-6-7-15,3 1 0 0,4-2 0 0,-3 3-2 16,5 1 2-16,0-2-1 0,2 9 1 16,0-3-3-16,-1 5 0 0,-1 0 0 0,4 7-1 15,1 0-1-15,-1 1-46 0,-3 3-35 0,3 0-47 0,-2 0-78 16,6 2 148-16,-1-4-112 0,2-2-50 16</inkml:trace>
  <inkml:trace contextRef="#ctx0" brushRef="#br0" timeOffset="-46276.48">4818 7524 1165 0,'13'0'557'16,"-3"0"-278"-16,-1-2-136 0,1 0 54 0,2-2-19 15,4 0-16-15,-1 1-16 0,2 0-23 0,-1-2-24 16,3 2-39-16,-1-2-15 0,-4 1-12 0,0 2-10 16,1-1-15-16,-1-1-7 0,-2 1-17 0,0-2-27 15,1-2-148-15,1-1-158 0,-4 1 273 0,2-2-192 16,-4 1-111-16</inkml:trace>
  <inkml:trace contextRef="#ctx0" brushRef="#br0" timeOffset="-45753.82">5421 7161 1258 0,'-6'-2'558'15,"5"-4"-330"-15,-5 1-137 0,6 0 27 0,-2-2-10 16,2-2-1-16,2 6-5 0,-2-3-38 0,2 2-13 15,-1 3-9-15,2 0-7 0,-1 1-12 0,0 3-4 16,-1 5-2-16,1 1-2 0,2-2-7 0,-3 13-1 0,2 8 0 16,-1-3-2-16,-1 0-3 0,0 10 1 0,0-1-1 15,-1 3 1-15,0-3-1 0,0 4-1 0,0-10 1 16,-2 3 0-16,1 0-1 0,-1-3 2 0,2-7 1 16,-1-4 0-16,-1 4 3 0,1-8 1 0,-2-4 2 15,1-5 9-15,1-1 5 0,0-5-1 0,-1 1 3 16,0-8 6-16,0 0-1 0,2-8 0 0,0 0-1 15,2-2-8-15,-2-5-3 0,1 1-3 0,1-6-2 16,0 5-7-16,4-1-1 0,1-9 0 0,3 3-2 16,-3 1 0-16,5-2 4 0,2-1 3 0,2 0 9 15,2 3 4-15,0-3 0 0,-1 12 1 0,4 3 1 16,0 1 0-16,2 8-3 0,-2 4-2 0,3 11-8 16,-2 2-3-16,1 10-1 0,0 10-1 0,-8 5-4 15,1 0 0-15,0 13-2 0,-4 1-3 0,-6-1-48 16,0 4-30-16,-6-13-37 0,-4 5-58 0,6-2 121 15,-6-2-97-15,-5-17-40 0</inkml:trace>
  <inkml:trace contextRef="#ctx0" brushRef="#br0" timeOffset="-33871.99">6200 7375 921 0,'7'-7'459'0,"1"-1"-228"0,-4 0-122 0,3-1 46 15,-1 2-2-15,-3 1-3 0,0-1-9 0,3 1-37 16,-4 3-17-16,3-1-12 0,0 0-13 0,-2 3-25 0,5 1-10 16,-4 0-5-16,4 0-6 0,-1 0-11 0,-3 2-1 15,4 1-2-15,2 2 2 0,1-3-8 0,-1 0-11 16,2 1-18-16,3 0-55 0,1-1-32 0,-1-1-41 15,0-1-64-15,-3 1 143 0,3 1-115 0,-5 0-30 16</inkml:trace>
  <inkml:trace contextRef="#ctx0" brushRef="#br0" timeOffset="-33720.71">6348 7633 1292 0,'0'0'557'16,"4"-3"-338"-16,7-5-144 0,1 0 12 0,3-3-11 0,-2 0-6 16,5 2-66-16,-1 0-54 0,1 3-76 0,2 1-143 0,-2-3 205 15,1 1-139-15,-1-7-70 0</inkml:trace>
  <inkml:trace contextRef="#ctx0" brushRef="#br0" timeOffset="-32943.22">7346 7200 1103 0,'-6'-3'480'0,"4"-2"-293"0,-2 3-112 0,1-1 28 16,0 3-3-16,1-1 2 0,0-2-3 0,-1 2-29 15,0 1-7-15,0 3-3 0,1-3-1 0,-1 0-19 16,-1 2-6-16,0 0-2 0,-2 1-4 16,-1-2-2-16,0 3-3 0,-1-1-7 0,-2 2-4 15,-2 1 0-15,0 1-3 0,-1 0-1 0,-5 3-1 16,4 1 0-16,-4 1 0 0,-4-1 1 0,0 3-1 16,1 0-1-16,-3 1 1 0,3 1 0 0,3 7-1 15,-5-4 0-15,12 11-2 0,0-1-1 0,5 4 0 16,-1-1-1-16,14 8-1 0,-4-1-1 0,11-3 2 15,7 3-1-15,6-3 1 0,-1-3 0 0,2-3 2 0,6-11-2 0,2-1 5 16,3 1 0-16,-8-6-1 0,0-7 1 16,-2-3 0-16,7-1 4 0,0-6 0 0,-1 1 3 15,-5-5-1-15,3-1 5 0,0-2 3 0,1-3 2 16,-5 2 1-16,-8-4 2 0,-1 1 0 0,-6-2 0 16,-2-1 0-16,-1 0-2 0,-5-1 1 0,-1-4 0 15,-4-3 1-15,-1-1-2 0,3 3 0 0,-12-5-3 16,2 0-1-16,-8-4-1 0,2 4-3 15,-11-6-4-15,1 3-3 0,-5 0-3 0,-6-1-2 0,3 4 0 16,2-2-2-16,0 5-3 0,3 12-2 0,-6 1-5 16,3-2-2-16,9 8-1 0,-2 6-3 0,3 1-8 0,-6 10-34 15,10 7-21-15,-3-2-30 0,9 2-41 0,5 3 100 16,1 1-78-16,5 2-28 0</inkml:trace>
  <inkml:trace contextRef="#ctx0" brushRef="#br0" timeOffset="-32388.53">8268 6962 757 0,'-7'-1'389'0,"-1"-3"-193"16,-3 4-99-16,7 0 24 0,-2-3-5 0,2 0 1 0,-3 0 11 16,0 1-8-16,0 0-11 0,1 2-31 0,-3-1 0 15,0 0-7-15,-1 0-8 0,1 1-7 0,-4 2-17 16,2 1-4-16,-4 2-2 0,1 3-5 0,-4 0-6 15,3 3-1-15,-6 2 0 0,1 1-3 0,1 5-4 16,-1-2-2-16,2 11-2 0,-3-1-1 0,7 8-2 16,-4-4-1-16,8 15-4 0,0-2 0 0,5 8 0 15,1 4-1-15,6 4 1 0,3 1 0 0,-1-7 0 16,13 3-1-16,0 5 3 0,3 0-2 0,-1-14 1 16,4-2 2-16,3-8-2 0,0 3-2 0,-1-13-6 15,1 5-11-15,-4-17-20 0,1-3-65 16,0 3-35-16,-2-10-50 0,-2-4-80 0,-2-10 175 15,0-2-138-15,-3-7-38 0</inkml:trace>
  <inkml:trace contextRef="#ctx0" brushRef="#br0" timeOffset="-32003.85">8200 7446 1240 0,'-7'5'537'0,"-2"-1"-324"16,3 4-127-16,3-1 44 0,-1 4-53 16,2 0-15-16,-1 5-4 0,-1-2-5 0,4 9-12 15,0 1-13-15,2 1-16 0,0 3-4 0,0-1-1 16,1-2-1-16,2 0 1 0,-2-1-1 0,0-8-1 16,-1 1-1-16,0-3 2 0,-2-11-2 0,1 2 2 15,1-1 2-15,-2-5-3 0,-1-1 0 0,1-4 2 0,-2-4 2 16,1-7-2-16,0 2 3 0,0-2 0 0,1-8 1 15,0 0 1-15,0-2-1 0,0-4-1 0,4 2-3 16,2 0 1-16,0 1-4 0,3-3-2 0,3 2-1 16,-2-1 1-16,4 4 1 0,0 2 1 0,1 4 3 15,-1-2 0-15,1 17 1 0,-1-2 2 0,0 7-1 16,2 10 0-16,0 8 1 0,2 1 0 0,-6 8 0 16,4 4 0-16,-6 5 1 0,-1 1 0 0,-1 0-2 15,-6 0-1-15,-1 3 2 0,2-1-1 0,-3-5-2 16,0-4-1-16,1-2-8 0,-3-3-24 0,2-9-14 15,0 3-21-15,-2-12-32 0,-1-5-143 0,1 2 176 16,-1-8-112-16,0-3-65 0</inkml:trace>
  <inkml:trace contextRef="#ctx0" brushRef="#br0" timeOffset="-31596.02">8545 7265 977 0,'-12'-7'451'0,"10"1"-243"0,0-2-110 15,2 3 29-15,0-3 3 0,1 0 6 16,-1-1 0-16,2 2-30 0,-1-1-9 0,8-1-9 16,-5 2-7-16,3-1-8 0,3 0-5 0,2 1-3 15,1 2-6-15,4 0-13 0,-3 2-6 0,1 4-5 16,2 1-5-16,-4 1-13 0,0 6-4 0,0 9-3 15,0-4-3-15,-1 3-3 0,-2 5-2 0,-2 0 0 0,-3 7 0 16,-4 3-2-16,4 1-2 0,-5-8-3 0,-6 7-5 16,0 1-2-16,-4-1 0 0,0-4-1 0,-1-5 0 15,0-2 4-15,-2-4 4 0,-2-2 2 0,1-9 7 16,1 2 3-16,-5-13 2 0,3 2 2 0,-1-4 6 16,0 1-2-16,2-6-2 0,2 0 0 0,1-2-2 15,4-1 0-15,7 4-3 0,0-4-2 0,0 3-3 16,8 1-2-16,3-3 3 0,0 3-2 0,4 4-1 15,-2-2 0-15,2 3 1 0,2 3-1 0,1 4-1 16,0-1 1-16,-3 2-1 0,1 4-9 0,1 0-14 16,-2 1-23-16,1 1-33 0,-2-5-146 0,1 0 340 15,0 1-147-15,-1-3-16 0,-3-3 32 16</inkml:trace>
  <inkml:trace contextRef="#ctx0" brushRef="#br0" timeOffset="-31282.18">8766 6833 1538 0,'-3'-7'623'0,"1"4"-383"0,-2 1-122 15,1 1 27-15,3-2-27 0,0 3-2 0,0 2-7 0,0-2-11 16,1 2-20-16,-1 0-14 0,5 5-29 0,4 1-5 15,0 1-1-15,5 3-3 0,5 4-5 0,6 6-7 16,0 2 0-16,6 5-2 0,-2 5-3 0,-2 10 0 16,3-3-1-16,-10 19-1 0,0-2 2 0,-8 11-5 15,2-3-2-15,-12 17 1 0,2-5 1 0,-4 1-6 16,-3 2-3-16,-5-9-3 0,2 2-4 0,-6-6-1 16,-4-7-1-16,-7-7 0 0,2-3-5 0,-1-8-3 15,-1-8-15-15,-1-1-94 0,-3 0-79 0,3-13-180 16,6-6 294-16,3 3-203 0,-2-6-174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5920" units="cm"/>
          <inkml:channel name="Y" type="integer" max="1728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12-04T16:32:55.3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3255 4697 2351 0,'-8'4'23'0,"2"1"-4"0,-9 4-3 16,1 3 0-16,1 4-8 15,-3-1-1-15,3 5 0 16,1 0-7-16,-1 2-1 15,5 1 2-15,6-1-1 16,2-1 0-16,10 0 12 16,7-5 3-16,10-10 25 15,3-5 7-15,7-15 3 16,2-8-3-16,7-7-10 16,-1-4 2-16,-2 1-2 0,-6 2 6 15,-16 7 21-15,-10 2-3 16,-14 8 12-16,-5 1-9 15,-21 4-20-15,-2 4-9 16,-14 6-23-16,-3 6-3 16,11 7-3-16,1 4-6 15,10-6 0-15,8 1 1 16,9-9-34-16,8-3-112 16,13-8 100-16</inkml:trace>
  <inkml:trace contextRef="#ctx0" brushRef="#br0" timeOffset="739.17">5140 4570 803 0,'7'-11'411'0,"-4"2"-197"0,-2 2-114 0,0 3 45 15,-1 0-28-15,1 3-21 0,2 2-19 0,-3 8-13 16,-2-1-16-16,1-1-26 0,0 7-4 0,1 2-3 0,-3 6-1 15,1 6-4-15,-2-2 0 0,3 1-5 0,0 3 0 16,-1-1-1-16,1 2 1 0,1-3-2 0,2-6-44 16,0 0-46-16,3-7-81 0,2-2 131 0,0-12-113 15,1 5-70-15</inkml:trace>
  <inkml:trace contextRef="#ctx0" brushRef="#br0" timeOffset="1387.38">6782 4560 608 0,'-4'-6'359'0,"3"0"-148"0,6 0-108 15,1-1 77-15,3 2-72 0,2-3-7 16,1 0-8-16,1 0-19 0,4 0-15 0,-3 1-27 0,-2 2-8 0,7 0-5 16,0 0-6-16,-4 0-7 0,1 4-3 0,-2 0 2 15,0 1-1-15,4 2-2 0,1 1 2 0,-6 4-3 16,-4 4 3-16,1-3 0 0,-5 6 1 0,-3 1 1 16,-4 2 5-16,-2 2-3 0,-7 0 5 0,-1-1 3 15,-5 1 7-15,1 1 4 0,-1 0 1 16,2 1-1-16,-2-1 3 0,-1 0-1 0,5-3-2 15,-1 3-1-15,4-2-6 0,-2-2-3 0,3 0-3 16,1-1 1-16,6-2-3 0,2 1 2 0,2-7 2 16,5 3 1-16,-2-2-2 0,9-5 0 0,2-3 4 15,2 0-2-15,1-1-2 0,3-4-1 0,5 0-3 0,5-3-11 16,6-5-30-16,-1 2-49 0,-4-1-77 0,7-2 121 16,1 1-78-16,-4-3-43 0</inkml:trace>
  <inkml:trace contextRef="#ctx0" brushRef="#br0" timeOffset="2192.69">8897 4714 355 0,'2'-2'286'0,"-2"-2"-90"16,0 1-96-16,5 2 76 0,-4-3-56 0,2-1-9 16,3 0-1-16,4 0-1 0,-1 0-29 0,4-1-7 15,0 0-10-15,-1-1-6 0,4 0-18 0,2 2-8 16,0-2-5-16,-4 1-7 0,1 2-12 0,2 0-1 15,-3 4-4-15,1-2-1 0,-2 2 1 0,-1 0-1 16,-1 5-1-16,2-1 1 0,-1 1 1 0,1 1-2 16,-4 0 0-16,1 1 2 0,-1-1-1 0,-4 1 0 0,-1 1 0 15,-1 0 1-15,1-1 0 0,-4 1 2 0,0-3-2 16,-3 4 3-16,1 0 1 0,0 0 1 0,0-4-1 16,-4 3 0-16,2-2 0 0,-3 0-1 0,2-1 0 15,1-3-1-15,0 0-2 0,2 0 1 0,1-2 1 16,3 0 0-16,0 0 3 0,4-1 0 0,-1-2 1 15,3 1 0-15,0-2 2 0,2 3-2 16,-1 1-1-16,1 0-1 0,1-1 0 0,3 4-2 0,-2 4-1 16,-2 0 1-16,0 2 1 0,-2-1 0 15,1 3 5-15,-3-2 1 0,-6 3 2 0,-2 6 12 16,-1-5 5-16,0 0-2 0,-5 3 1 0,-1-1 1 0,-5 0-1 16,-2-1-3-16,0 1 1 0,-1-6-13 0,-3 2-2 15,1 0 0-15,-1-2-3 0,2-2-3 0,3-1-22 16,-1-2-32-16,2 0-41 0,2-3-62 0,9 1 112 15,-5-2-82-15,8-5-37 0</inkml:trace>
  <inkml:trace contextRef="#ctx0" brushRef="#br0" timeOffset="2761.69">10574 4583 845 0,'3'-17'395'0,"0"8"-213"0,-2-2-100 0,1 5 39 16,-2 1-31-16,0 2-3 0,0 2-2 0,-3-2-20 15,0 3-20-15,1 4-12 0,-1-2-9 0,0 2-11 0,1 3-3 16,0 3-3-16,-1-1-3 0,2 4-3 0,-2-2-1 15,0 1 0-15,2 5 0 0,1 0-2 0,-1-1 2 16,1-2 0-16,3 2 0 0,0-3 0 0,3-1 0 16,1-3 0-16,-1 0 0 0,2 0 1 0,1-5-1 15,2-3-7-15,1-1-46 0,-1 1-22 16,3-3-35-16,1 0-47 0,1-4 106 0,0 0-89 16,-2-1-32-16</inkml:trace>
  <inkml:trace contextRef="#ctx0" brushRef="#br0" timeOffset="2900.18">10898 4500 920 0,'-5'1'442'0,"2"8"-245"0,0 4-117 15,-4 6 37-15,1 0-15 0,-1 6-15 0,1 3-15 16,-3 4-27-16,0 1-7 0,-1 3-10 0,3 2-7 16,1-3-63-16,-1 2-82 0,9 1 105 0,0-2-68 15,11-2-66-15</inkml:trace>
  <inkml:trace contextRef="#ctx0" brushRef="#br0" timeOffset="3657.1">12814 4664 475 0,'-6'-3'295'0,"3"-1"-120"0,6-1-83 15,4-5 88-15,0 3-62 0,0-1-4 0,4-3 3 16,2 1-13-16,4-3-7 0,4-2-15 0,-1 0-13 16,-1 6-24-16,4-1-8 0,-1 0-8 0,1 4-9 15,-4-2-3-15,0 5-10 0,1-1-2 0,-3 2 1 16,-2 1-1-16,-3 0 0 0,1 0 1 0,-7 0 0 15,2 0-1-15,-7 1 4 0,3 0-1 0,-4 0-1 16,-2-1 0-16,-4 1 2 0,0 0-1 0,-5 4-1 16,1-1 1-16,-3 1-3 0,-5 0 0 0,-2 3-1 15,4 0 1-15,-1 0-4 0,0 2-1 0,-1 0 1 16,-3 2-1-16,3 0 0 0,2 0-1 0,2 3 0 0,-4 1-1 16,4 1 0-16,-3 0 2 0,8 1 0 0,2-3-1 15,-1 3-1-15,2-5 0 0,3-1-1 0,5 1 3 16,2 0 0-16,1-3 0 0,5-2-1 0,4-3 2 15,0 3 5-15,6-7 1 0,1 2 5 0,3-2 8 16,-1-2 5-16,4 1 1 0,-5 1 1 0,0-2 2 16,-1 4 0-16,-5 0-1 0,-2 1-1 0,-4 1-7 15,-10 2 0-15,-3 4 0 0,0 0 1 16,-4-2-1-16,-6 4-2 0,-4 1-2 0,-3 1 1 0,-6 3-4 16,1-1-1-16,2-1-5 0,-1 0-3 0,0 3-9 15,2-2-20-15,2-6-31 0,6 1-149 0,-1-2 167 16,4-2-97-16,5-2-80 0</inkml:trace>
  <inkml:trace contextRef="#ctx0" brushRef="#br0" timeOffset="4297.29">14817 4627 751 0,'-12'3'345'0,"1"1"-204"0,-3-1-79 0,1 2 5 16,3 0-4-16,0 2 2 0,-1 1 11 0,4 0-5 15,-3 0-11-15,4 3-23 0,3-1-1 0,0-1-4 16,1 0-1-16,2-1-2 0,3 5-5 0,1-1 2 15,0 0-1-15,5 2-1 0,5-2 0 16,-3 2 0-16,12-3-4 0,-3 4-1 0,4-9-4 0,1 3-2 16,3-8-3-16,1 1 2 0,-2-2 5 15,1-2 3-15,-13-5 5 0,9 1 4 0,-8 0 14 16,-4-1 6-16,-5 0 4 0,-4-1 3 0,-1 2-7 0,-9 1-3 0,-4 4-1 16,-3-1-4-16,-4-1-14 0,-6 4-7 0,-1 3-4 15,-5 3-4-15,-4 5-3 0,0-1-2 0,7 1-3 16,-2 3-48-16,3 2-70 0,5 2-127 0,8 0 190 15,7-10-153-15,1 1-98 0</inkml:trace>
  <inkml:trace contextRef="#ctx0" brushRef="#br0" timeOffset="4962.17">16402 4716 674 0,'-1'0'331'0,"4"-4"-161"16,2 2-78-16,3-1 13 0,1-2-3 0,1-1 4 0,1-1 10 16,9-4-14-16,-1 1-15 0,-3 1-38 0,6-1-8 15,3-1-7-15,0 0-7 0,-1 8-5 0,2 0-14 16,-3-1 2-16,1 4-4 0,-3 4-1 0,-8 5 0 16,4-1 3-16,-15 7 0 0,6-3 4 0,-13 6 18 15,4 1 5-15,-15 5 3 0,2 0 8 0,-1 5 6 16,-7 1-3-16,1 0-2 0,-1-2-2 0,4-1-15 0,5-1-8 15,0-2-2-15,0-2-9 0,4-4-7 16,5-5-13-16,4-4-44 0,0 3 46 0,8-12-24 16,-2 2-19-16</inkml:trace>
  <inkml:trace contextRef="#ctx0" brushRef="#br0" timeOffset="5641.52">18478 4618 1041 0,'-12'-3'383'15,"-7"2"-264"-15,0 1-75 0,0 0 7 0,1 0-14 16,-1 0-1-16,0 2-1 0,2-2 0 0,-2 1-8 16,3 0-19-16,0 1-1 0,4 3-3 0,0-1-2 15,2 3-1-15,-2-4-1 0,13 3-2 0,-2-3-2 16,2 3 3-16,4-2 0 0,3-2 0 0,1 0 4 15,4 0 3-15,1 2 1 0,3-3 11 0,3 1 1 16,-3-2 2-16,5 1 1 0,2-1 2 0,2 0 2 16,4 0 2-16,-2-2 3 0,-1 3-9 0,-2 3 1 15,-1 2 0-15,-1 3 0 0,-1 4-2 0,-11 4-1 16,-3-2-2-16,-5 6-3 0,-6 0 2 0,-7 4-3 16,4-1 1-16,-14 4-4 0,0-2 1 0,-1-1-3 15,0 2-1-15,1 0 1 0,1-4-1 0,-1-3 4 16,2-5 3-16,4-3 6 0,-1-2 6 0,4-4 8 15,3-6 4-15,1-7 0 0,1 2 2 0,2-2-2 16,4-6-3-16,0-7 0 0,2 2-5 0,0 2-11 16,4-4-2-16,1-3-2 0,0 0-2 0,5-3-3 0,-1-1 0 15,2 6-7-15,1-2-1 0,2 1-1 16,2 3 0-16,0 3 0 0,2 0-2 0,1 1 1 16,1 4-3-16,2 2-23 0,0-1-133 0,0 0-147 15,7 2 243-15,1 0-165 0,-3-3-153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228B7601-B238-51EB-D25A-9D918010C61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DBDC6E8-0C34-EC6A-E6A6-E0A11370470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A61F5824-64F9-8A36-85F9-41F2E4E7076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8BF4FA04-D341-6CAF-F85E-E5261F988A6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B455D5A4-5211-A9FC-A5A1-7E77ED1D386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40A67E6B-B5B3-E657-BAF2-CCBF1554CC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842CDC8A-7565-474E-A73E-9E07F1581644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Max, min, factor, prime?, search, bin-packing, subset-sum,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DC8A-7565-474E-A73E-9E07F1581644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9202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Max, min, factor, prime?, search, bin-packing, subset-sum,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DC8A-7565-474E-A73E-9E07F1581644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3634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2CDC8A-7565-474E-A73E-9E07F1581644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0851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F7AD0B6-496C-57C9-60AD-F1ED67EDAE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E9B2DBE-3DE8-8B44-AC47-E9DEDC50C7ED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3819F7-290F-442E-84ED-B5A584FAF11A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0634AD-6ACE-46CA-BF33-9DCFA482A67F}"/>
              </a:ext>
            </a:extLst>
          </p:cNvPr>
          <p:cNvGrpSpPr/>
          <p:nvPr userDrawn="1"/>
        </p:nvGrpSpPr>
        <p:grpSpPr>
          <a:xfrm>
            <a:off x="3496758" y="5791200"/>
            <a:ext cx="2150484" cy="480010"/>
            <a:chOff x="1902127" y="655497"/>
            <a:chExt cx="7001184" cy="1566675"/>
          </a:xfrm>
        </p:grpSpPr>
        <p:pic>
          <p:nvPicPr>
            <p:cNvPr id="7" name="Picture 6" descr="Logo, company name&#10;&#10;Description automatically generated">
              <a:extLst>
                <a:ext uri="{FF2B5EF4-FFF2-40B4-BE49-F238E27FC236}">
                  <a16:creationId xmlns:a16="http://schemas.microsoft.com/office/drawing/2014/main" id="{8908B265-1E76-24F5-D511-B0718F57B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2127" y="655497"/>
              <a:ext cx="3310135" cy="1566675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70CD5D-9FF9-EE02-BDB0-84F425EBA47B}"/>
                </a:ext>
              </a:extLst>
            </p:cNvPr>
            <p:cNvCxnSpPr>
              <a:cxnSpLocks/>
            </p:cNvCxnSpPr>
            <p:nvPr/>
          </p:nvCxnSpPr>
          <p:spPr>
            <a:xfrm>
              <a:off x="5529432" y="655497"/>
              <a:ext cx="0" cy="156667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7A532E-6AC6-6C31-F0E0-4A8B0A8183F1}"/>
                </a:ext>
              </a:extLst>
            </p:cNvPr>
            <p:cNvSpPr txBox="1"/>
            <p:nvPr/>
          </p:nvSpPr>
          <p:spPr>
            <a:xfrm>
              <a:off x="5755340" y="694200"/>
              <a:ext cx="3147971" cy="1356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Univers" panose="020B0503020202020204" pitchFamily="34" charset="0"/>
                </a:rPr>
                <a:t>Department of</a:t>
              </a:r>
            </a:p>
            <a:p>
              <a:r>
                <a:rPr lang="en-US" sz="700" b="1" dirty="0">
                  <a:latin typeface="Univers" panose="020B0503020202020204" pitchFamily="34" charset="0"/>
                </a:rPr>
                <a:t>Computer Science</a:t>
              </a:r>
            </a:p>
            <a:p>
              <a:r>
                <a:rPr lang="en-US" sz="700" b="1" dirty="0">
                  <a:latin typeface="Univers" panose="020B0503020202020204" pitchFamily="34" charset="0"/>
                </a:rPr>
                <a:t>and Engineering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099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4B9B4EE-ECA8-758E-586E-CCA92F9E58ED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94B96F4-9D08-25A2-FE5E-CFAA51CBAF3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34843A-64CC-4EF6-95A7-A6242E25CD3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966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262A4A8-09F6-F034-961F-292CFDA23AA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B1F9267-4D0C-5A3B-D8FF-445DB3C19C1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AE4A5B-0742-4BA3-8C2D-B3E3A31AE0B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913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BB276C2-8CCF-0B97-2283-20B72AA7B64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B05ED45-835D-92ED-8999-C2CB7DA817C4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B0E89C-C97D-402E-B9E0-A1BE29AA681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4407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1B21FA0-3D7A-6F99-0B0E-69F5220A279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0D399EE-4BD1-510A-DB89-68D9E7199ED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79AAB59-EBB5-4E6D-976B-478B722DAE4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7090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990600"/>
            <a:ext cx="41148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1148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9027A09-7A15-4F40-A5C9-1B32C7970CA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222C0D4-FCE6-1DD8-A488-976073E0858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E4E0DA-1E7F-4E29-BD41-8BA06ABD46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87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3F948F6-1762-DF01-8EB0-10D2A3C23F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5F15E43-A449-2E28-6C65-2884096AD7F0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D6B23A-BECA-4AD2-B0F2-B8B1880A5C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8719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50908BA-FC09-6980-30D4-64DF9751433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15C9000-42E9-5115-7B3A-1E20511249A1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AD7893-EC1B-4A1B-9D9F-5EB845AA64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1397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21C49275-861A-4FF3-DF90-6624787E73A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9336072A-E7A6-64A5-F5B5-91A4F5CD4CCA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6CB98ED-DCF0-4B6A-B37D-E0F5832924DD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D7C3D8-4EAE-30EE-13FA-BD57FA276F94}"/>
              </a:ext>
            </a:extLst>
          </p:cNvPr>
          <p:cNvGrpSpPr/>
          <p:nvPr userDrawn="1"/>
        </p:nvGrpSpPr>
        <p:grpSpPr>
          <a:xfrm>
            <a:off x="3496758" y="6299079"/>
            <a:ext cx="2150484" cy="480010"/>
            <a:chOff x="1902127" y="655497"/>
            <a:chExt cx="7001184" cy="1566675"/>
          </a:xfrm>
        </p:grpSpPr>
        <p:pic>
          <p:nvPicPr>
            <p:cNvPr id="5" name="Picture 4" descr="Logo, company name&#10;&#10;Description automatically generated">
              <a:extLst>
                <a:ext uri="{FF2B5EF4-FFF2-40B4-BE49-F238E27FC236}">
                  <a16:creationId xmlns:a16="http://schemas.microsoft.com/office/drawing/2014/main" id="{65FC9337-9238-48D7-07F2-A295968AC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2127" y="655497"/>
              <a:ext cx="3310135" cy="1566675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6E7A748-71A0-2721-DB4C-DDD8AEB00B6B}"/>
                </a:ext>
              </a:extLst>
            </p:cNvPr>
            <p:cNvCxnSpPr>
              <a:cxnSpLocks/>
            </p:cNvCxnSpPr>
            <p:nvPr/>
          </p:nvCxnSpPr>
          <p:spPr>
            <a:xfrm>
              <a:off x="5529432" y="655497"/>
              <a:ext cx="0" cy="156667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77A4E2-8EED-6B96-61CF-2C2DEA5060A2}"/>
                </a:ext>
              </a:extLst>
            </p:cNvPr>
            <p:cNvSpPr txBox="1"/>
            <p:nvPr/>
          </p:nvSpPr>
          <p:spPr>
            <a:xfrm>
              <a:off x="5755340" y="694200"/>
              <a:ext cx="3147971" cy="1356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Univers" panose="020B0503020202020204" pitchFamily="34" charset="0"/>
                </a:rPr>
                <a:t>Department of</a:t>
              </a:r>
            </a:p>
            <a:p>
              <a:r>
                <a:rPr lang="en-US" sz="700" b="1" dirty="0">
                  <a:latin typeface="Univers" panose="020B0503020202020204" pitchFamily="34" charset="0"/>
                </a:rPr>
                <a:t>Computer Science</a:t>
              </a:r>
            </a:p>
            <a:p>
              <a:r>
                <a:rPr lang="en-US" sz="700" b="1" dirty="0">
                  <a:latin typeface="Univers" panose="020B0503020202020204" pitchFamily="34" charset="0"/>
                </a:rPr>
                <a:t>and Engineering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345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3C9C47E-AE93-BA04-9929-C91A238A96A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A43A444-7C00-9024-49C1-80CB72F1C8F9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117553-4608-4F03-BD92-3869895CA3C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691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1D3BB0B-4107-7816-198A-DF7B74728D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A9435EF-319F-4918-47E2-ED1FD358F528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A429D1-4789-4ECC-93B2-B0A75C3E802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9121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8223DE1-ECBA-F63C-D6A3-37030B2FE5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820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CECF7A8-2FB3-EB09-D49E-141E7FA0DA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990600"/>
            <a:ext cx="83820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444FFFE-0D17-F891-E588-D0FA52BAB23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1000" y="6324600"/>
            <a:ext cx="228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i="1" smtClean="0"/>
            </a:lvl1pPr>
          </a:lstStyle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EC385A4-C8F0-DCA4-F54B-8BE7F757534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246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fld id="{ADD04A01-1749-4D7B-804E-DC3C1E24C4C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D24CE625-40BE-4048-3888-78B48F81665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1000" y="914400"/>
            <a:ext cx="8382000" cy="762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E186CE2-AEFA-A1C4-37F8-4A4160C6E263}"/>
              </a:ext>
            </a:extLst>
          </p:cNvPr>
          <p:cNvGrpSpPr/>
          <p:nvPr userDrawn="1"/>
        </p:nvGrpSpPr>
        <p:grpSpPr>
          <a:xfrm>
            <a:off x="3496758" y="6301790"/>
            <a:ext cx="2150484" cy="480010"/>
            <a:chOff x="1902127" y="655497"/>
            <a:chExt cx="7001184" cy="1566675"/>
          </a:xfrm>
        </p:grpSpPr>
        <p:pic>
          <p:nvPicPr>
            <p:cNvPr id="4" name="Picture 3" descr="Logo, company name&#10;&#10;Description automatically generated">
              <a:extLst>
                <a:ext uri="{FF2B5EF4-FFF2-40B4-BE49-F238E27FC236}">
                  <a16:creationId xmlns:a16="http://schemas.microsoft.com/office/drawing/2014/main" id="{39A7F750-61C7-950B-416F-3B6ED400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2127" y="655497"/>
              <a:ext cx="3310135" cy="1566675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DDA8292-FF0E-7EA9-FAC8-10881D1B0B23}"/>
                </a:ext>
              </a:extLst>
            </p:cNvPr>
            <p:cNvCxnSpPr>
              <a:cxnSpLocks/>
            </p:cNvCxnSpPr>
            <p:nvPr/>
          </p:nvCxnSpPr>
          <p:spPr>
            <a:xfrm>
              <a:off x="5529432" y="655497"/>
              <a:ext cx="0" cy="156667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E78472-500B-0D31-6EB3-4654CFDEF8CA}"/>
                </a:ext>
              </a:extLst>
            </p:cNvPr>
            <p:cNvSpPr txBox="1"/>
            <p:nvPr/>
          </p:nvSpPr>
          <p:spPr>
            <a:xfrm>
              <a:off x="5755340" y="694200"/>
              <a:ext cx="3147971" cy="1356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latin typeface="Univers" panose="020B0503020202020204" pitchFamily="34" charset="0"/>
                </a:rPr>
                <a:t>Department of</a:t>
              </a:r>
            </a:p>
            <a:p>
              <a:r>
                <a:rPr lang="en-US" sz="700" b="1" dirty="0">
                  <a:latin typeface="Univers" panose="020B0503020202020204" pitchFamily="34" charset="0"/>
                </a:rPr>
                <a:t>Computer Science</a:t>
              </a:r>
            </a:p>
            <a:p>
              <a:r>
                <a:rPr lang="en-US" sz="700" b="1" dirty="0">
                  <a:latin typeface="Univers" panose="020B0503020202020204" pitchFamily="34" charset="0"/>
                </a:rPr>
                <a:t>and Engineering</a:t>
              </a: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Times New Roman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777777"/>
        </a:buClr>
        <a:buFont typeface="Symbol" panose="05050102010706020507" pitchFamily="18" charset="2"/>
        <a:buChar char="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65000"/>
        <a:buFont typeface="Dreaming Outloud Pro" panose="03050502040302030504" pitchFamily="66" charset="0"/>
        <a:buChar char=" 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Dreaming Outloud Pro" panose="03050502040302030504" pitchFamily="66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0.png"/><Relationship Id="rId7" Type="http://schemas.openxmlformats.org/officeDocument/2006/relationships/customXml" Target="../ink/ink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customXml" Target="../ink/ink17.xml"/><Relationship Id="rId26" Type="http://schemas.openxmlformats.org/officeDocument/2006/relationships/customXml" Target="../ink/ink21.xml"/><Relationship Id="rId39" Type="http://schemas.openxmlformats.org/officeDocument/2006/relationships/image" Target="../media/image57.png"/><Relationship Id="rId21" Type="http://schemas.openxmlformats.org/officeDocument/2006/relationships/image" Target="../media/image48.png"/><Relationship Id="rId34" Type="http://schemas.openxmlformats.org/officeDocument/2006/relationships/customXml" Target="../ink/ink25.xml"/><Relationship Id="rId42" Type="http://schemas.openxmlformats.org/officeDocument/2006/relationships/customXml" Target="../ink/ink29.xml"/><Relationship Id="rId47" Type="http://schemas.openxmlformats.org/officeDocument/2006/relationships/image" Target="../media/image61.png"/><Relationship Id="rId50" Type="http://schemas.openxmlformats.org/officeDocument/2006/relationships/customXml" Target="../ink/ink33.xml"/><Relationship Id="rId7" Type="http://schemas.openxmlformats.org/officeDocument/2006/relationships/image" Target="../media/image41.png"/><Relationship Id="rId2" Type="http://schemas.openxmlformats.org/officeDocument/2006/relationships/customXml" Target="../ink/ink9.xml"/><Relationship Id="rId16" Type="http://schemas.openxmlformats.org/officeDocument/2006/relationships/customXml" Target="../ink/ink16.xml"/><Relationship Id="rId29" Type="http://schemas.openxmlformats.org/officeDocument/2006/relationships/image" Target="../media/image52.png"/><Relationship Id="rId11" Type="http://schemas.openxmlformats.org/officeDocument/2006/relationships/image" Target="../media/image43.png"/><Relationship Id="rId24" Type="http://schemas.openxmlformats.org/officeDocument/2006/relationships/customXml" Target="../ink/ink20.xml"/><Relationship Id="rId32" Type="http://schemas.openxmlformats.org/officeDocument/2006/relationships/customXml" Target="../ink/ink24.xml"/><Relationship Id="rId37" Type="http://schemas.openxmlformats.org/officeDocument/2006/relationships/image" Target="../media/image56.png"/><Relationship Id="rId40" Type="http://schemas.openxmlformats.org/officeDocument/2006/relationships/customXml" Target="../ink/ink28.xml"/><Relationship Id="rId45" Type="http://schemas.openxmlformats.org/officeDocument/2006/relationships/image" Target="../media/image60.png"/><Relationship Id="rId53" Type="http://schemas.openxmlformats.org/officeDocument/2006/relationships/image" Target="../media/image64.png"/><Relationship Id="rId5" Type="http://schemas.openxmlformats.org/officeDocument/2006/relationships/image" Target="../media/image40.png"/><Relationship Id="rId10" Type="http://schemas.openxmlformats.org/officeDocument/2006/relationships/customXml" Target="../ink/ink13.xml"/><Relationship Id="rId19" Type="http://schemas.openxmlformats.org/officeDocument/2006/relationships/image" Target="../media/image47.png"/><Relationship Id="rId31" Type="http://schemas.openxmlformats.org/officeDocument/2006/relationships/image" Target="../media/image53.png"/><Relationship Id="rId44" Type="http://schemas.openxmlformats.org/officeDocument/2006/relationships/customXml" Target="../ink/ink30.xml"/><Relationship Id="rId52" Type="http://schemas.openxmlformats.org/officeDocument/2006/relationships/customXml" Target="../ink/ink34.xml"/><Relationship Id="rId4" Type="http://schemas.openxmlformats.org/officeDocument/2006/relationships/customXml" Target="../ink/ink10.xml"/><Relationship Id="rId9" Type="http://schemas.openxmlformats.org/officeDocument/2006/relationships/image" Target="../media/image42.png"/><Relationship Id="rId14" Type="http://schemas.openxmlformats.org/officeDocument/2006/relationships/customXml" Target="../ink/ink15.xml"/><Relationship Id="rId22" Type="http://schemas.openxmlformats.org/officeDocument/2006/relationships/customXml" Target="../ink/ink19.xml"/><Relationship Id="rId27" Type="http://schemas.openxmlformats.org/officeDocument/2006/relationships/image" Target="../media/image51.png"/><Relationship Id="rId30" Type="http://schemas.openxmlformats.org/officeDocument/2006/relationships/customXml" Target="../ink/ink23.xml"/><Relationship Id="rId35" Type="http://schemas.openxmlformats.org/officeDocument/2006/relationships/image" Target="../media/image55.png"/><Relationship Id="rId43" Type="http://schemas.openxmlformats.org/officeDocument/2006/relationships/image" Target="../media/image59.png"/><Relationship Id="rId48" Type="http://schemas.openxmlformats.org/officeDocument/2006/relationships/customXml" Target="../ink/ink32.xml"/><Relationship Id="rId8" Type="http://schemas.openxmlformats.org/officeDocument/2006/relationships/customXml" Target="../ink/ink12.xml"/><Relationship Id="rId51" Type="http://schemas.openxmlformats.org/officeDocument/2006/relationships/image" Target="../media/image63.png"/><Relationship Id="rId3" Type="http://schemas.openxmlformats.org/officeDocument/2006/relationships/image" Target="../media/image39.png"/><Relationship Id="rId12" Type="http://schemas.openxmlformats.org/officeDocument/2006/relationships/customXml" Target="../ink/ink14.xml"/><Relationship Id="rId17" Type="http://schemas.openxmlformats.org/officeDocument/2006/relationships/image" Target="../media/image46.png"/><Relationship Id="rId25" Type="http://schemas.openxmlformats.org/officeDocument/2006/relationships/image" Target="../media/image50.png"/><Relationship Id="rId33" Type="http://schemas.openxmlformats.org/officeDocument/2006/relationships/image" Target="../media/image54.png"/><Relationship Id="rId38" Type="http://schemas.openxmlformats.org/officeDocument/2006/relationships/customXml" Target="../ink/ink27.xml"/><Relationship Id="rId46" Type="http://schemas.openxmlformats.org/officeDocument/2006/relationships/customXml" Target="../ink/ink31.xml"/><Relationship Id="rId20" Type="http://schemas.openxmlformats.org/officeDocument/2006/relationships/customXml" Target="../ink/ink18.xml"/><Relationship Id="rId41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15" Type="http://schemas.openxmlformats.org/officeDocument/2006/relationships/image" Target="../media/image45.png"/><Relationship Id="rId23" Type="http://schemas.openxmlformats.org/officeDocument/2006/relationships/image" Target="../media/image49.png"/><Relationship Id="rId28" Type="http://schemas.openxmlformats.org/officeDocument/2006/relationships/customXml" Target="../ink/ink22.xml"/><Relationship Id="rId36" Type="http://schemas.openxmlformats.org/officeDocument/2006/relationships/customXml" Target="../ink/ink26.xml"/><Relationship Id="rId49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7.xml"/><Relationship Id="rId21" Type="http://schemas.openxmlformats.org/officeDocument/2006/relationships/image" Target="../media/image74.png"/><Relationship Id="rId42" Type="http://schemas.openxmlformats.org/officeDocument/2006/relationships/customXml" Target="../ink/ink55.xml"/><Relationship Id="rId47" Type="http://schemas.openxmlformats.org/officeDocument/2006/relationships/image" Target="../media/image87.png"/><Relationship Id="rId63" Type="http://schemas.openxmlformats.org/officeDocument/2006/relationships/image" Target="../media/image95.png"/><Relationship Id="rId68" Type="http://schemas.openxmlformats.org/officeDocument/2006/relationships/customXml" Target="../ink/ink68.xml"/><Relationship Id="rId16" Type="http://schemas.openxmlformats.org/officeDocument/2006/relationships/customXml" Target="../ink/ink42.xml"/><Relationship Id="rId11" Type="http://schemas.openxmlformats.org/officeDocument/2006/relationships/image" Target="../media/image69.png"/><Relationship Id="rId32" Type="http://schemas.openxmlformats.org/officeDocument/2006/relationships/customXml" Target="../ink/ink50.xml"/><Relationship Id="rId37" Type="http://schemas.openxmlformats.org/officeDocument/2006/relationships/image" Target="../media/image82.png"/><Relationship Id="rId53" Type="http://schemas.openxmlformats.org/officeDocument/2006/relationships/image" Target="../media/image90.png"/><Relationship Id="rId58" Type="http://schemas.openxmlformats.org/officeDocument/2006/relationships/customXml" Target="../ink/ink63.xml"/><Relationship Id="rId74" Type="http://schemas.openxmlformats.org/officeDocument/2006/relationships/customXml" Target="../ink/ink71.xml"/><Relationship Id="rId79" Type="http://schemas.openxmlformats.org/officeDocument/2006/relationships/image" Target="../media/image103.png"/><Relationship Id="rId5" Type="http://schemas.openxmlformats.org/officeDocument/2006/relationships/image" Target="../media/image66.png"/><Relationship Id="rId61" Type="http://schemas.openxmlformats.org/officeDocument/2006/relationships/image" Target="../media/image94.png"/><Relationship Id="rId19" Type="http://schemas.openxmlformats.org/officeDocument/2006/relationships/image" Target="../media/image73.png"/><Relationship Id="rId14" Type="http://schemas.openxmlformats.org/officeDocument/2006/relationships/customXml" Target="../ink/ink41.xml"/><Relationship Id="rId22" Type="http://schemas.openxmlformats.org/officeDocument/2006/relationships/customXml" Target="../ink/ink45.xml"/><Relationship Id="rId27" Type="http://schemas.openxmlformats.org/officeDocument/2006/relationships/image" Target="../media/image77.png"/><Relationship Id="rId30" Type="http://schemas.openxmlformats.org/officeDocument/2006/relationships/customXml" Target="../ink/ink49.xml"/><Relationship Id="rId35" Type="http://schemas.openxmlformats.org/officeDocument/2006/relationships/image" Target="../media/image81.png"/><Relationship Id="rId43" Type="http://schemas.openxmlformats.org/officeDocument/2006/relationships/image" Target="../media/image85.png"/><Relationship Id="rId48" Type="http://schemas.openxmlformats.org/officeDocument/2006/relationships/customXml" Target="../ink/ink58.xml"/><Relationship Id="rId56" Type="http://schemas.openxmlformats.org/officeDocument/2006/relationships/customXml" Target="../ink/ink62.xml"/><Relationship Id="rId64" Type="http://schemas.openxmlformats.org/officeDocument/2006/relationships/customXml" Target="../ink/ink66.xml"/><Relationship Id="rId69" Type="http://schemas.openxmlformats.org/officeDocument/2006/relationships/image" Target="../media/image98.png"/><Relationship Id="rId77" Type="http://schemas.openxmlformats.org/officeDocument/2006/relationships/image" Target="../media/image102.png"/><Relationship Id="rId8" Type="http://schemas.openxmlformats.org/officeDocument/2006/relationships/customXml" Target="../ink/ink38.xml"/><Relationship Id="rId51" Type="http://schemas.openxmlformats.org/officeDocument/2006/relationships/image" Target="../media/image89.png"/><Relationship Id="rId72" Type="http://schemas.openxmlformats.org/officeDocument/2006/relationships/customXml" Target="../ink/ink70.xml"/><Relationship Id="rId80" Type="http://schemas.openxmlformats.org/officeDocument/2006/relationships/customXml" Target="../ink/ink74.xml"/><Relationship Id="rId3" Type="http://schemas.openxmlformats.org/officeDocument/2006/relationships/image" Target="../media/image65.png"/><Relationship Id="rId12" Type="http://schemas.openxmlformats.org/officeDocument/2006/relationships/customXml" Target="../ink/ink40.xml"/><Relationship Id="rId17" Type="http://schemas.openxmlformats.org/officeDocument/2006/relationships/image" Target="../media/image72.png"/><Relationship Id="rId25" Type="http://schemas.openxmlformats.org/officeDocument/2006/relationships/image" Target="../media/image76.png"/><Relationship Id="rId33" Type="http://schemas.openxmlformats.org/officeDocument/2006/relationships/image" Target="../media/image80.png"/><Relationship Id="rId38" Type="http://schemas.openxmlformats.org/officeDocument/2006/relationships/customXml" Target="../ink/ink53.xml"/><Relationship Id="rId46" Type="http://schemas.openxmlformats.org/officeDocument/2006/relationships/customXml" Target="../ink/ink57.xml"/><Relationship Id="rId59" Type="http://schemas.openxmlformats.org/officeDocument/2006/relationships/image" Target="../media/image93.png"/><Relationship Id="rId67" Type="http://schemas.openxmlformats.org/officeDocument/2006/relationships/image" Target="../media/image97.png"/><Relationship Id="rId20" Type="http://schemas.openxmlformats.org/officeDocument/2006/relationships/customXml" Target="../ink/ink44.xml"/><Relationship Id="rId41" Type="http://schemas.openxmlformats.org/officeDocument/2006/relationships/image" Target="../media/image84.png"/><Relationship Id="rId54" Type="http://schemas.openxmlformats.org/officeDocument/2006/relationships/customXml" Target="../ink/ink61.xml"/><Relationship Id="rId62" Type="http://schemas.openxmlformats.org/officeDocument/2006/relationships/customXml" Target="../ink/ink65.xml"/><Relationship Id="rId70" Type="http://schemas.openxmlformats.org/officeDocument/2006/relationships/customXml" Target="../ink/ink69.xml"/><Relationship Id="rId75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.xml"/><Relationship Id="rId15" Type="http://schemas.openxmlformats.org/officeDocument/2006/relationships/image" Target="../media/image71.png"/><Relationship Id="rId23" Type="http://schemas.openxmlformats.org/officeDocument/2006/relationships/image" Target="../media/image75.png"/><Relationship Id="rId28" Type="http://schemas.openxmlformats.org/officeDocument/2006/relationships/customXml" Target="../ink/ink48.xml"/><Relationship Id="rId36" Type="http://schemas.openxmlformats.org/officeDocument/2006/relationships/customXml" Target="../ink/ink52.xml"/><Relationship Id="rId49" Type="http://schemas.openxmlformats.org/officeDocument/2006/relationships/image" Target="../media/image88.png"/><Relationship Id="rId57" Type="http://schemas.openxmlformats.org/officeDocument/2006/relationships/image" Target="../media/image92.png"/><Relationship Id="rId10" Type="http://schemas.openxmlformats.org/officeDocument/2006/relationships/customXml" Target="../ink/ink39.xml"/><Relationship Id="rId31" Type="http://schemas.openxmlformats.org/officeDocument/2006/relationships/image" Target="../media/image79.png"/><Relationship Id="rId44" Type="http://schemas.openxmlformats.org/officeDocument/2006/relationships/customXml" Target="../ink/ink56.xml"/><Relationship Id="rId52" Type="http://schemas.openxmlformats.org/officeDocument/2006/relationships/customXml" Target="../ink/ink60.xml"/><Relationship Id="rId60" Type="http://schemas.openxmlformats.org/officeDocument/2006/relationships/customXml" Target="../ink/ink64.xml"/><Relationship Id="rId65" Type="http://schemas.openxmlformats.org/officeDocument/2006/relationships/image" Target="../media/image96.png"/><Relationship Id="rId73" Type="http://schemas.openxmlformats.org/officeDocument/2006/relationships/image" Target="../media/image100.png"/><Relationship Id="rId78" Type="http://schemas.openxmlformats.org/officeDocument/2006/relationships/customXml" Target="../ink/ink73.xml"/><Relationship Id="rId81" Type="http://schemas.openxmlformats.org/officeDocument/2006/relationships/image" Target="../media/image104.png"/><Relationship Id="rId4" Type="http://schemas.openxmlformats.org/officeDocument/2006/relationships/customXml" Target="../ink/ink36.xml"/><Relationship Id="rId9" Type="http://schemas.openxmlformats.org/officeDocument/2006/relationships/image" Target="../media/image68.png"/><Relationship Id="rId13" Type="http://schemas.openxmlformats.org/officeDocument/2006/relationships/image" Target="../media/image70.png"/><Relationship Id="rId18" Type="http://schemas.openxmlformats.org/officeDocument/2006/relationships/customXml" Target="../ink/ink43.xml"/><Relationship Id="rId39" Type="http://schemas.openxmlformats.org/officeDocument/2006/relationships/image" Target="../media/image83.png"/><Relationship Id="rId34" Type="http://schemas.openxmlformats.org/officeDocument/2006/relationships/customXml" Target="../ink/ink51.xml"/><Relationship Id="rId50" Type="http://schemas.openxmlformats.org/officeDocument/2006/relationships/customXml" Target="../ink/ink59.xml"/><Relationship Id="rId55" Type="http://schemas.openxmlformats.org/officeDocument/2006/relationships/image" Target="../media/image91.png"/><Relationship Id="rId76" Type="http://schemas.openxmlformats.org/officeDocument/2006/relationships/customXml" Target="../ink/ink72.xml"/><Relationship Id="rId7" Type="http://schemas.openxmlformats.org/officeDocument/2006/relationships/image" Target="../media/image67.png"/><Relationship Id="rId71" Type="http://schemas.openxmlformats.org/officeDocument/2006/relationships/image" Target="../media/image99.png"/><Relationship Id="rId2" Type="http://schemas.openxmlformats.org/officeDocument/2006/relationships/customXml" Target="../ink/ink35.xml"/><Relationship Id="rId29" Type="http://schemas.openxmlformats.org/officeDocument/2006/relationships/image" Target="../media/image78.png"/><Relationship Id="rId24" Type="http://schemas.openxmlformats.org/officeDocument/2006/relationships/customXml" Target="../ink/ink46.xml"/><Relationship Id="rId40" Type="http://schemas.openxmlformats.org/officeDocument/2006/relationships/customXml" Target="../ink/ink54.xml"/><Relationship Id="rId45" Type="http://schemas.openxmlformats.org/officeDocument/2006/relationships/image" Target="../media/image86.png"/><Relationship Id="rId66" Type="http://schemas.openxmlformats.org/officeDocument/2006/relationships/customXml" Target="../ink/ink6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5FC47D59-E917-27F8-26E7-5DB30F41D47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1066800"/>
            <a:ext cx="7772400" cy="2209800"/>
          </a:xfrm>
        </p:spPr>
        <p:txBody>
          <a:bodyPr anchor="ctr"/>
          <a:lstStyle/>
          <a:p>
            <a:pPr eaLnBrk="1" hangingPunct="1">
              <a:defRPr/>
            </a:pPr>
            <a:r>
              <a:rPr lang="en-US" altLang="en-US" sz="4000" dirty="0"/>
              <a:t>Algorithm Efficiency</a:t>
            </a:r>
            <a:br>
              <a:rPr lang="en-US" altLang="en-US" sz="4000" dirty="0"/>
            </a:br>
            <a:r>
              <a:rPr lang="en-US" altLang="en-US" sz="3200" dirty="0"/>
              <a:t>Search, Sort, and Big-O notation</a:t>
            </a:r>
          </a:p>
        </p:txBody>
      </p:sp>
      <p:sp>
        <p:nvSpPr>
          <p:cNvPr id="3076" name="Text Box 4">
            <a:extLst>
              <a:ext uri="{FF2B5EF4-FFF2-40B4-BE49-F238E27FC236}">
                <a16:creationId xmlns:a16="http://schemas.microsoft.com/office/drawing/2014/main" id="{54482270-1BDF-8B3D-D2BB-40D122D74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49250"/>
            <a:ext cx="577613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3600" i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</a:rPr>
              <a:t>CS 1181 – Computer Science II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90C348-FFFD-BA98-4534-F3225381F62C}"/>
              </a:ext>
            </a:extLst>
          </p:cNvPr>
          <p:cNvSpPr txBox="1"/>
          <p:nvPr/>
        </p:nvSpPr>
        <p:spPr>
          <a:xfrm>
            <a:off x="685800" y="3200400"/>
            <a:ext cx="7772400" cy="22236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1400" dirty="0">
                <a:latin typeface="Speak Pro" panose="020B0504020101020102" pitchFamily="34" charset="0"/>
              </a:rPr>
              <a:t>Dr. Michael Raymer</a:t>
            </a:r>
          </a:p>
          <a:p>
            <a:pPr algn="ctr" eaLnBrk="1" hangingPunct="1">
              <a:defRPr/>
            </a:pPr>
            <a:endParaRPr lang="en-US" sz="1050" dirty="0">
              <a:latin typeface="Speak Pro" panose="020B0504020101020102" pitchFamily="34" charset="0"/>
            </a:endParaRPr>
          </a:p>
          <a:p>
            <a:pPr algn="ctr" eaLnBrk="1" hangingPunct="1">
              <a:defRPr/>
            </a:pPr>
            <a:r>
              <a:rPr lang="en-US" sz="1050" dirty="0">
                <a:latin typeface="Speak Pro" panose="020B0504020101020102" pitchFamily="34" charset="0"/>
              </a:rPr>
              <a:t>Lecture materials adapted from:</a:t>
            </a:r>
          </a:p>
          <a:p>
            <a:pPr algn="ctr" eaLnBrk="1" hangingPunct="1">
              <a:defRPr/>
            </a:pPr>
            <a:endParaRPr lang="en-US" altLang="en-US" sz="1050" dirty="0">
              <a:latin typeface="Speak Pro" panose="020B0504020101020102" pitchFamily="34" charset="0"/>
            </a:endParaRPr>
          </a:p>
          <a:p>
            <a:pPr algn="ctr" eaLnBrk="1" hangingPunct="1">
              <a:defRPr/>
            </a:pPr>
            <a:r>
              <a:rPr lang="en-US" altLang="en-US" sz="1050" dirty="0">
                <a:latin typeface="Speak Pro" panose="020B0504020101020102" pitchFamily="34" charset="0"/>
              </a:rPr>
              <a:t>ZyBooks ISBN: 979-8-203-16123-9</a:t>
            </a:r>
            <a:br>
              <a:rPr lang="en-US" altLang="en-US" sz="1050" dirty="0">
                <a:latin typeface="Speak Pro" panose="020B0504020101020102" pitchFamily="34" charset="0"/>
              </a:rPr>
            </a:br>
            <a:r>
              <a:rPr lang="en-US" altLang="en-US" sz="900" dirty="0">
                <a:latin typeface="Speak Pro" panose="020B0504020101020102" pitchFamily="34" charset="0"/>
              </a:rPr>
              <a:t>Dr. Cay </a:t>
            </a:r>
            <a:r>
              <a:rPr lang="en-US" altLang="en-US" sz="900" dirty="0" err="1">
                <a:latin typeface="Speak Pro" panose="020B0504020101020102" pitchFamily="34" charset="0"/>
              </a:rPr>
              <a:t>Horstmann</a:t>
            </a:r>
            <a:r>
              <a:rPr lang="en-US" altLang="en-US" sz="900" dirty="0">
                <a:latin typeface="Speak Pro" panose="020B0504020101020102" pitchFamily="34" charset="0"/>
              </a:rPr>
              <a:t>, Univ. of Michigan</a:t>
            </a:r>
            <a:br>
              <a:rPr lang="en-US" altLang="en-US" sz="900" dirty="0">
                <a:latin typeface="Speak Pro" panose="020B0504020101020102" pitchFamily="34" charset="0"/>
              </a:rPr>
            </a:br>
            <a:r>
              <a:rPr lang="en-US" altLang="en-US" sz="900" dirty="0">
                <a:latin typeface="Speak Pro" panose="020B0504020101020102" pitchFamily="34" charset="0"/>
              </a:rPr>
              <a:t>Dr. Roman </a:t>
            </a:r>
            <a:r>
              <a:rPr lang="en-US" altLang="en-US" sz="900" dirty="0" err="1">
                <a:latin typeface="Speak Pro" panose="020B0504020101020102" pitchFamily="34" charset="0"/>
              </a:rPr>
              <a:t>Lysecky</a:t>
            </a:r>
            <a:r>
              <a:rPr lang="en-US" altLang="en-US" sz="900" dirty="0">
                <a:latin typeface="Speak Pro" panose="020B0504020101020102" pitchFamily="34" charset="0"/>
              </a:rPr>
              <a:t>, Univ. of Arizona</a:t>
            </a:r>
          </a:p>
          <a:p>
            <a:pPr algn="ctr" eaLnBrk="1" hangingPunct="1">
              <a:defRPr/>
            </a:pPr>
            <a:r>
              <a:rPr lang="en-US" altLang="en-US" sz="900" dirty="0">
                <a:latin typeface="Speak Pro" panose="020B0504020101020102" pitchFamily="34" charset="0"/>
              </a:rPr>
              <a:t>Dr. Adrian Lizarraga, Univ. of Arizona</a:t>
            </a:r>
          </a:p>
          <a:p>
            <a:pPr algn="ctr" eaLnBrk="1" hangingPunct="1">
              <a:defRPr/>
            </a:pPr>
            <a:endParaRPr lang="en-US" altLang="en-US" sz="1050" dirty="0">
              <a:latin typeface="Speak Pro" panose="020B0504020101020102" pitchFamily="34" charset="0"/>
            </a:endParaRPr>
          </a:p>
          <a:p>
            <a:pPr algn="ctr" eaLnBrk="1" hangingPunct="1">
              <a:defRPr/>
            </a:pPr>
            <a:r>
              <a:rPr lang="en-US" altLang="en-US" sz="900" dirty="0">
                <a:latin typeface="Speak Pro" panose="020B0504020101020102" pitchFamily="34" charset="0"/>
              </a:rPr>
              <a:t>Dr. Travis Doom</a:t>
            </a:r>
          </a:p>
          <a:p>
            <a:pPr algn="ctr" eaLnBrk="1" hangingPunct="1">
              <a:defRPr/>
            </a:pPr>
            <a:endParaRPr lang="en-US" altLang="en-US" sz="900" dirty="0">
              <a:latin typeface="Speak Pro" panose="020B0504020101020102" pitchFamily="34" charset="0"/>
            </a:endParaRPr>
          </a:p>
          <a:p>
            <a:pPr algn="ctr" eaLnBrk="1" hangingPunct="1">
              <a:defRPr/>
            </a:pPr>
            <a:r>
              <a:rPr lang="en-US" altLang="en-US" sz="900" dirty="0">
                <a:latin typeface="Speak Pro" panose="020B0504020101020102" pitchFamily="34" charset="0"/>
              </a:rPr>
              <a:t>Dr. Michelle Cheatham</a:t>
            </a:r>
          </a:p>
          <a:p>
            <a:pPr algn="ctr" eaLnBrk="1" hangingPunct="1">
              <a:defRPr/>
            </a:pPr>
            <a:endParaRPr lang="en-US" altLang="en-US" sz="900" dirty="0">
              <a:latin typeface="Speak Pro" panose="020B0504020101020102" pitchFamily="34" charset="0"/>
            </a:endParaRPr>
          </a:p>
          <a:p>
            <a:pPr algn="ctr" eaLnBrk="1" hangingPunct="1">
              <a:defRPr/>
            </a:pPr>
            <a:r>
              <a:rPr lang="en-US" altLang="en-US" sz="900" dirty="0">
                <a:latin typeface="Speak Pro" panose="020B0504020101020102" pitchFamily="34" charset="0"/>
              </a:rPr>
              <a:t>Unless otherwise noted images are used under the creative commons license or used under license from Adobe Stock.</a:t>
            </a:r>
          </a:p>
        </p:txBody>
      </p:sp>
      <p:pic>
        <p:nvPicPr>
          <p:cNvPr id="7" name="Graphic 6" descr="Sort outline">
            <a:extLst>
              <a:ext uri="{FF2B5EF4-FFF2-40B4-BE49-F238E27FC236}">
                <a16:creationId xmlns:a16="http://schemas.microsoft.com/office/drawing/2014/main" id="{86257FD2-B254-49C8-717C-5EEC90141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000" y="1485900"/>
            <a:ext cx="685800" cy="685800"/>
          </a:xfrm>
          <a:prstGeom prst="rect">
            <a:avLst/>
          </a:prstGeom>
        </p:spPr>
      </p:pic>
      <p:pic>
        <p:nvPicPr>
          <p:cNvPr id="9" name="Graphic 8" descr="Magnifying glass outline">
            <a:extLst>
              <a:ext uri="{FF2B5EF4-FFF2-40B4-BE49-F238E27FC236}">
                <a16:creationId xmlns:a16="http://schemas.microsoft.com/office/drawing/2014/main" id="{D08192E0-1CEA-6B30-7BA4-2AFF5069A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85800" y="27432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92972-069E-5012-64E8-B4A706071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is a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D944D-82F8-0C4A-28CC-8D5AADD61E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4F085-B01F-7F87-A9E4-CFE77305A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10</a:t>
            </a:fld>
            <a:endParaRPr lang="en-US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4ABFE8-9E3F-EF50-2B7A-9E0F9CD333BC}"/>
              </a:ext>
            </a:extLst>
          </p:cNvPr>
          <p:cNvCxnSpPr/>
          <p:nvPr/>
        </p:nvCxnSpPr>
        <p:spPr>
          <a:xfrm>
            <a:off x="1219200" y="1371600"/>
            <a:ext cx="0" cy="419100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D1D977-7E63-49FB-E5A1-0AF8164832FF}"/>
              </a:ext>
            </a:extLst>
          </p:cNvPr>
          <p:cNvCxnSpPr>
            <a:cxnSpLocks/>
          </p:cNvCxnSpPr>
          <p:nvPr/>
        </p:nvCxnSpPr>
        <p:spPr>
          <a:xfrm>
            <a:off x="1219200" y="5562600"/>
            <a:ext cx="678180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57BACA-0E80-6C36-AF46-9B482CAEA08E}"/>
              </a:ext>
            </a:extLst>
          </p:cNvPr>
          <p:cNvSpPr txBox="1"/>
          <p:nvPr/>
        </p:nvSpPr>
        <p:spPr>
          <a:xfrm>
            <a:off x="3886200" y="5636569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eak Pro" panose="020B0504020101020102" pitchFamily="34" charset="0"/>
              </a:rPr>
              <a:t>Size of 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DDBA9-E0C6-A523-80B1-BB321C361DB4}"/>
              </a:ext>
            </a:extLst>
          </p:cNvPr>
          <p:cNvSpPr txBox="1"/>
          <p:nvPr/>
        </p:nvSpPr>
        <p:spPr>
          <a:xfrm rot="16200000">
            <a:off x="460809" y="3198167"/>
            <a:ext cx="759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eak Pro" panose="020B0504020101020102" pitchFamily="34" charset="0"/>
              </a:rPr>
              <a:t>Time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643D78C-1E41-8600-8169-D315107C24BE}"/>
              </a:ext>
            </a:extLst>
          </p:cNvPr>
          <p:cNvSpPr/>
          <p:nvPr/>
        </p:nvSpPr>
        <p:spPr>
          <a:xfrm>
            <a:off x="1457094" y="1773045"/>
            <a:ext cx="6497444" cy="3662486"/>
          </a:xfrm>
          <a:custGeom>
            <a:avLst/>
            <a:gdLst>
              <a:gd name="connsiteX0" fmla="*/ 54076 w 6753703"/>
              <a:gd name="connsiteY0" fmla="*/ 2838479 h 2838479"/>
              <a:gd name="connsiteX1" fmla="*/ 76378 w 6753703"/>
              <a:gd name="connsiteY1" fmla="*/ 2771572 h 2838479"/>
              <a:gd name="connsiteX2" fmla="*/ 790056 w 6753703"/>
              <a:gd name="connsiteY2" fmla="*/ 2697231 h 2838479"/>
              <a:gd name="connsiteX3" fmla="*/ 2150505 w 6753703"/>
              <a:gd name="connsiteY3" fmla="*/ 1284743 h 2838479"/>
              <a:gd name="connsiteX4" fmla="*/ 4455090 w 6753703"/>
              <a:gd name="connsiteY4" fmla="*/ 229094 h 2838479"/>
              <a:gd name="connsiteX5" fmla="*/ 6506915 w 6753703"/>
              <a:gd name="connsiteY5" fmla="*/ 28372 h 2838479"/>
              <a:gd name="connsiteX6" fmla="*/ 6640729 w 6753703"/>
              <a:gd name="connsiteY6" fmla="*/ 6070 h 2838479"/>
              <a:gd name="connsiteX0" fmla="*/ 54076 w 6506915"/>
              <a:gd name="connsiteY0" fmla="*/ 2810107 h 2810107"/>
              <a:gd name="connsiteX1" fmla="*/ 76378 w 6506915"/>
              <a:gd name="connsiteY1" fmla="*/ 2743200 h 2810107"/>
              <a:gd name="connsiteX2" fmla="*/ 790056 w 6506915"/>
              <a:gd name="connsiteY2" fmla="*/ 2668859 h 2810107"/>
              <a:gd name="connsiteX3" fmla="*/ 2150505 w 6506915"/>
              <a:gd name="connsiteY3" fmla="*/ 1256371 h 2810107"/>
              <a:gd name="connsiteX4" fmla="*/ 4455090 w 6506915"/>
              <a:gd name="connsiteY4" fmla="*/ 200722 h 2810107"/>
              <a:gd name="connsiteX5" fmla="*/ 6506915 w 6506915"/>
              <a:gd name="connsiteY5" fmla="*/ 0 h 2810107"/>
              <a:gd name="connsiteX0" fmla="*/ 0 w 6430537"/>
              <a:gd name="connsiteY0" fmla="*/ 2743200 h 2795309"/>
              <a:gd name="connsiteX1" fmla="*/ 713678 w 6430537"/>
              <a:gd name="connsiteY1" fmla="*/ 2668859 h 2795309"/>
              <a:gd name="connsiteX2" fmla="*/ 2074127 w 6430537"/>
              <a:gd name="connsiteY2" fmla="*/ 1256371 h 2795309"/>
              <a:gd name="connsiteX3" fmla="*/ 4378712 w 6430537"/>
              <a:gd name="connsiteY3" fmla="*/ 200722 h 2795309"/>
              <a:gd name="connsiteX4" fmla="*/ 6430537 w 6430537"/>
              <a:gd name="connsiteY4" fmla="*/ 0 h 2795309"/>
              <a:gd name="connsiteX0" fmla="*/ 0 w 6445405"/>
              <a:gd name="connsiteY0" fmla="*/ 2832410 h 2841013"/>
              <a:gd name="connsiteX1" fmla="*/ 728546 w 6445405"/>
              <a:gd name="connsiteY1" fmla="*/ 2668859 h 2841013"/>
              <a:gd name="connsiteX2" fmla="*/ 2088995 w 6445405"/>
              <a:gd name="connsiteY2" fmla="*/ 1256371 h 2841013"/>
              <a:gd name="connsiteX3" fmla="*/ 4393580 w 6445405"/>
              <a:gd name="connsiteY3" fmla="*/ 200722 h 2841013"/>
              <a:gd name="connsiteX4" fmla="*/ 6445405 w 6445405"/>
              <a:gd name="connsiteY4" fmla="*/ 0 h 2841013"/>
              <a:gd name="connsiteX0" fmla="*/ 0 w 6497444"/>
              <a:gd name="connsiteY0" fmla="*/ 3003608 h 3012211"/>
              <a:gd name="connsiteX1" fmla="*/ 728546 w 6497444"/>
              <a:gd name="connsiteY1" fmla="*/ 2840057 h 3012211"/>
              <a:gd name="connsiteX2" fmla="*/ 2088995 w 6497444"/>
              <a:gd name="connsiteY2" fmla="*/ 1427569 h 3012211"/>
              <a:gd name="connsiteX3" fmla="*/ 4393580 w 6497444"/>
              <a:gd name="connsiteY3" fmla="*/ 371920 h 3012211"/>
              <a:gd name="connsiteX4" fmla="*/ 6497444 w 6497444"/>
              <a:gd name="connsiteY4" fmla="*/ 0 h 301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7444" h="3012211">
                <a:moveTo>
                  <a:pt x="0" y="3003608"/>
                </a:moveTo>
                <a:cubicBezTo>
                  <a:pt x="122663" y="2980067"/>
                  <a:pt x="380380" y="3102730"/>
                  <a:pt x="728546" y="2840057"/>
                </a:cubicBezTo>
                <a:cubicBezTo>
                  <a:pt x="1076712" y="2577384"/>
                  <a:pt x="1478156" y="1838925"/>
                  <a:pt x="2088995" y="1427569"/>
                </a:cubicBezTo>
                <a:cubicBezTo>
                  <a:pt x="2699834" y="1016213"/>
                  <a:pt x="3658839" y="609848"/>
                  <a:pt x="4393580" y="371920"/>
                </a:cubicBezTo>
                <a:cubicBezTo>
                  <a:pt x="5128321" y="133992"/>
                  <a:pt x="6133171" y="37171"/>
                  <a:pt x="6497444" y="0"/>
                </a:cubicBezTo>
              </a:path>
            </a:pathLst>
          </a:custGeom>
          <a:noFill/>
          <a:ln w="28575">
            <a:solidFill>
              <a:srgbClr val="00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A711131-5A82-FA54-E983-0EF6BC2CEF6C}"/>
              </a:ext>
            </a:extLst>
          </p:cNvPr>
          <p:cNvSpPr/>
          <p:nvPr/>
        </p:nvSpPr>
        <p:spPr>
          <a:xfrm>
            <a:off x="1345580" y="3070302"/>
            <a:ext cx="7255727" cy="2401230"/>
          </a:xfrm>
          <a:custGeom>
            <a:avLst/>
            <a:gdLst>
              <a:gd name="connsiteX0" fmla="*/ 0 w 7495435"/>
              <a:gd name="connsiteY0" fmla="*/ 2468202 h 2468202"/>
              <a:gd name="connsiteX1" fmla="*/ 825191 w 7495435"/>
              <a:gd name="connsiteY1" fmla="*/ 743480 h 2468202"/>
              <a:gd name="connsiteX2" fmla="*/ 4891669 w 7495435"/>
              <a:gd name="connsiteY2" fmla="*/ 223090 h 2468202"/>
              <a:gd name="connsiteX3" fmla="*/ 7255727 w 7495435"/>
              <a:gd name="connsiteY3" fmla="*/ 66972 h 2468202"/>
              <a:gd name="connsiteX4" fmla="*/ 7396976 w 7495435"/>
              <a:gd name="connsiteY4" fmla="*/ 37236 h 2468202"/>
              <a:gd name="connsiteX5" fmla="*/ 7092176 w 7495435"/>
              <a:gd name="connsiteY5" fmla="*/ 579929 h 2468202"/>
              <a:gd name="connsiteX0" fmla="*/ 0 w 7495435"/>
              <a:gd name="connsiteY0" fmla="*/ 2468202 h 2468202"/>
              <a:gd name="connsiteX1" fmla="*/ 825191 w 7495435"/>
              <a:gd name="connsiteY1" fmla="*/ 743480 h 2468202"/>
              <a:gd name="connsiteX2" fmla="*/ 4891669 w 7495435"/>
              <a:gd name="connsiteY2" fmla="*/ 223090 h 2468202"/>
              <a:gd name="connsiteX3" fmla="*/ 7255727 w 7495435"/>
              <a:gd name="connsiteY3" fmla="*/ 66972 h 2468202"/>
              <a:gd name="connsiteX4" fmla="*/ 7396976 w 7495435"/>
              <a:gd name="connsiteY4" fmla="*/ 37236 h 2468202"/>
              <a:gd name="connsiteX0" fmla="*/ 0 w 7255727"/>
              <a:gd name="connsiteY0" fmla="*/ 2401230 h 2401230"/>
              <a:gd name="connsiteX1" fmla="*/ 825191 w 7255727"/>
              <a:gd name="connsiteY1" fmla="*/ 676508 h 2401230"/>
              <a:gd name="connsiteX2" fmla="*/ 4891669 w 7255727"/>
              <a:gd name="connsiteY2" fmla="*/ 156118 h 2401230"/>
              <a:gd name="connsiteX3" fmla="*/ 7255727 w 7255727"/>
              <a:gd name="connsiteY3" fmla="*/ 0 h 2401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5727" h="2401230">
                <a:moveTo>
                  <a:pt x="0" y="2401230"/>
                </a:moveTo>
                <a:cubicBezTo>
                  <a:pt x="4956" y="1725961"/>
                  <a:pt x="9913" y="1050693"/>
                  <a:pt x="825191" y="676508"/>
                </a:cubicBezTo>
                <a:cubicBezTo>
                  <a:pt x="1640469" y="302323"/>
                  <a:pt x="3819913" y="268869"/>
                  <a:pt x="4891669" y="156118"/>
                </a:cubicBezTo>
                <a:cubicBezTo>
                  <a:pt x="5963425" y="43367"/>
                  <a:pt x="6838176" y="30976"/>
                  <a:pt x="7255727" y="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F60CB5-5265-E37E-398E-A6D2F12E0A6A}"/>
              </a:ext>
            </a:extLst>
          </p:cNvPr>
          <p:cNvSpPr txBox="1"/>
          <p:nvPr/>
        </p:nvSpPr>
        <p:spPr>
          <a:xfrm rot="21269479">
            <a:off x="6019800" y="2779179"/>
            <a:ext cx="1435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eak Pro" panose="020B0504020101020102" pitchFamily="34" charset="0"/>
              </a:rPr>
              <a:t>Algorithm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F39CC2-167E-1B73-2526-0E41C486E51C}"/>
              </a:ext>
            </a:extLst>
          </p:cNvPr>
          <p:cNvSpPr txBox="1"/>
          <p:nvPr/>
        </p:nvSpPr>
        <p:spPr>
          <a:xfrm rot="20848493">
            <a:off x="6140496" y="1499022"/>
            <a:ext cx="1435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eak Pro" panose="020B0504020101020102" pitchFamily="34" charset="0"/>
              </a:rPr>
              <a:t>Algorithm 2</a:t>
            </a:r>
          </a:p>
        </p:txBody>
      </p:sp>
      <p:pic>
        <p:nvPicPr>
          <p:cNvPr id="20" name="Graphic 19" descr="Stopwatch outline">
            <a:extLst>
              <a:ext uri="{FF2B5EF4-FFF2-40B4-BE49-F238E27FC236}">
                <a16:creationId xmlns:a16="http://schemas.microsoft.com/office/drawing/2014/main" id="{E2D02CDC-2B2C-9E35-9E0E-95498EBF3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2615" y="16786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12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C39F-65C6-3759-A054-9152A0BE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fast is my algorithm?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5FECDE-9F9A-8E6C-F168-0EF64B6146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DCF19-FF22-1D22-DE12-E90FFB65C4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9" name="Graphic 8" descr="Laptop outline">
            <a:extLst>
              <a:ext uri="{FF2B5EF4-FFF2-40B4-BE49-F238E27FC236}">
                <a16:creationId xmlns:a16="http://schemas.microsoft.com/office/drawing/2014/main" id="{7F06F264-DF06-EC27-D596-62B0F8868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762000"/>
            <a:ext cx="3352800" cy="3352800"/>
          </a:xfrm>
          <a:prstGeom prst="rect">
            <a:avLst/>
          </a:prstGeom>
        </p:spPr>
      </p:pic>
      <p:pic>
        <p:nvPicPr>
          <p:cNvPr id="11" name="Graphic 10" descr="Browser window outline">
            <a:extLst>
              <a:ext uri="{FF2B5EF4-FFF2-40B4-BE49-F238E27FC236}">
                <a16:creationId xmlns:a16="http://schemas.microsoft.com/office/drawing/2014/main" id="{FD8B2E78-8C7C-787D-2BB6-17CBB7F0A5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2654" y="1752600"/>
            <a:ext cx="457200" cy="457200"/>
          </a:xfrm>
          <a:prstGeom prst="rect">
            <a:avLst/>
          </a:prstGeom>
        </p:spPr>
      </p:pic>
      <p:pic>
        <p:nvPicPr>
          <p:cNvPr id="12" name="Graphic 11" descr="Browser window outline">
            <a:extLst>
              <a:ext uri="{FF2B5EF4-FFF2-40B4-BE49-F238E27FC236}">
                <a16:creationId xmlns:a16="http://schemas.microsoft.com/office/drawing/2014/main" id="{90A8AE18-646A-A4E6-3AC9-66A033204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1517" y="2057400"/>
            <a:ext cx="457200" cy="457200"/>
          </a:xfrm>
          <a:prstGeom prst="rect">
            <a:avLst/>
          </a:prstGeom>
        </p:spPr>
      </p:pic>
      <p:pic>
        <p:nvPicPr>
          <p:cNvPr id="13" name="Graphic 12" descr="Browser window outline">
            <a:extLst>
              <a:ext uri="{FF2B5EF4-FFF2-40B4-BE49-F238E27FC236}">
                <a16:creationId xmlns:a16="http://schemas.microsoft.com/office/drawing/2014/main" id="{5959750D-7D17-2F04-532B-C6CBF094DD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1865971"/>
            <a:ext cx="457200" cy="457200"/>
          </a:xfrm>
          <a:prstGeom prst="rect">
            <a:avLst/>
          </a:prstGeom>
        </p:spPr>
      </p:pic>
      <p:pic>
        <p:nvPicPr>
          <p:cNvPr id="14" name="Graphic 13" descr="Browser window outline">
            <a:extLst>
              <a:ext uri="{FF2B5EF4-FFF2-40B4-BE49-F238E27FC236}">
                <a16:creationId xmlns:a16="http://schemas.microsoft.com/office/drawing/2014/main" id="{73E32630-AD23-7D2B-5781-06504524B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2351" y="2029522"/>
            <a:ext cx="457200" cy="457200"/>
          </a:xfrm>
          <a:prstGeom prst="rect">
            <a:avLst/>
          </a:prstGeom>
        </p:spPr>
      </p:pic>
      <p:pic>
        <p:nvPicPr>
          <p:cNvPr id="15" name="Graphic 14" descr="Browser window outline">
            <a:extLst>
              <a:ext uri="{FF2B5EF4-FFF2-40B4-BE49-F238E27FC236}">
                <a16:creationId xmlns:a16="http://schemas.microsoft.com/office/drawing/2014/main" id="{0F012036-D876-FA9C-F5ED-80ED21EB6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24308" y="2176347"/>
            <a:ext cx="457200" cy="457200"/>
          </a:xfrm>
          <a:prstGeom prst="rect">
            <a:avLst/>
          </a:prstGeom>
        </p:spPr>
      </p:pic>
      <p:pic>
        <p:nvPicPr>
          <p:cNvPr id="16" name="Graphic 15" descr="Browser window outline">
            <a:extLst>
              <a:ext uri="{FF2B5EF4-FFF2-40B4-BE49-F238E27FC236}">
                <a16:creationId xmlns:a16="http://schemas.microsoft.com/office/drawing/2014/main" id="{086EF3B8-ED08-5B0F-B80E-1DD203B4D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6665" y="2287859"/>
            <a:ext cx="457200" cy="457200"/>
          </a:xfrm>
          <a:prstGeom prst="rect">
            <a:avLst/>
          </a:prstGeom>
        </p:spPr>
      </p:pic>
      <p:pic>
        <p:nvPicPr>
          <p:cNvPr id="17" name="Graphic 16" descr="Browser window outline">
            <a:extLst>
              <a:ext uri="{FF2B5EF4-FFF2-40B4-BE49-F238E27FC236}">
                <a16:creationId xmlns:a16="http://schemas.microsoft.com/office/drawing/2014/main" id="{86B83473-F5CF-2692-A4C7-7EFD74CBF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49087" y="1774903"/>
            <a:ext cx="457200" cy="457200"/>
          </a:xfrm>
          <a:prstGeom prst="rect">
            <a:avLst/>
          </a:prstGeom>
        </p:spPr>
      </p:pic>
      <p:pic>
        <p:nvPicPr>
          <p:cNvPr id="18" name="Graphic 17" descr="Browser window outline">
            <a:extLst>
              <a:ext uri="{FF2B5EF4-FFF2-40B4-BE49-F238E27FC236}">
                <a16:creationId xmlns:a16="http://schemas.microsoft.com/office/drawing/2014/main" id="{AAA1F29C-2DD6-7203-8DFB-C6C65CE68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9825" y="2241395"/>
            <a:ext cx="457200" cy="457200"/>
          </a:xfrm>
          <a:prstGeom prst="rect">
            <a:avLst/>
          </a:prstGeom>
        </p:spPr>
      </p:pic>
      <p:pic>
        <p:nvPicPr>
          <p:cNvPr id="19" name="Graphic 18" descr="Browser window outline">
            <a:extLst>
              <a:ext uri="{FF2B5EF4-FFF2-40B4-BE49-F238E27FC236}">
                <a16:creationId xmlns:a16="http://schemas.microsoft.com/office/drawing/2014/main" id="{654B7901-6703-A5B2-1FBE-3F9778A039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21934" y="2265556"/>
            <a:ext cx="457200" cy="457200"/>
          </a:xfrm>
          <a:prstGeom prst="rect">
            <a:avLst/>
          </a:prstGeom>
        </p:spPr>
      </p:pic>
      <p:pic>
        <p:nvPicPr>
          <p:cNvPr id="20" name="Graphic 19" descr="Laptop outline">
            <a:extLst>
              <a:ext uri="{FF2B5EF4-FFF2-40B4-BE49-F238E27FC236}">
                <a16:creationId xmlns:a16="http://schemas.microsoft.com/office/drawing/2014/main" id="{8E2BF3AC-318D-6841-C021-0D8338843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7800" y="762000"/>
            <a:ext cx="3352800" cy="3352800"/>
          </a:xfrm>
          <a:prstGeom prst="rect">
            <a:avLst/>
          </a:prstGeom>
        </p:spPr>
      </p:pic>
      <p:pic>
        <p:nvPicPr>
          <p:cNvPr id="24" name="Graphic 23" descr="Browser window outline">
            <a:extLst>
              <a:ext uri="{FF2B5EF4-FFF2-40B4-BE49-F238E27FC236}">
                <a16:creationId xmlns:a16="http://schemas.microsoft.com/office/drawing/2014/main" id="{3ED54D8B-5074-3479-EA42-E465AF0748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6458" y="1802781"/>
            <a:ext cx="1022195" cy="858644"/>
          </a:xfrm>
          <a:prstGeom prst="rect">
            <a:avLst/>
          </a:prstGeom>
        </p:spPr>
      </p:pic>
      <p:pic>
        <p:nvPicPr>
          <p:cNvPr id="39" name="Picture 38" descr="A person with curly hair and glasses pointing up&#10;&#10;Description automatically generated">
            <a:extLst>
              <a:ext uri="{FF2B5EF4-FFF2-40B4-BE49-F238E27FC236}">
                <a16:creationId xmlns:a16="http://schemas.microsoft.com/office/drawing/2014/main" id="{269956C9-9A20-55D0-DEDA-CB8AAB16B3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859" y="4495800"/>
            <a:ext cx="1371600" cy="1371600"/>
          </a:xfrm>
          <a:prstGeom prst="rect">
            <a:avLst/>
          </a:prstGeom>
        </p:spPr>
      </p:pic>
      <p:pic>
        <p:nvPicPr>
          <p:cNvPr id="41" name="Picture 40" descr="A cartoon of a person with glasses&#10;&#10;Description automatically generated">
            <a:extLst>
              <a:ext uri="{FF2B5EF4-FFF2-40B4-BE49-F238E27FC236}">
                <a16:creationId xmlns:a16="http://schemas.microsoft.com/office/drawing/2014/main" id="{A6DF19A0-90A2-88B8-1829-FABCFE6BC1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724400"/>
            <a:ext cx="1143000" cy="1143000"/>
          </a:xfrm>
          <a:prstGeom prst="rect">
            <a:avLst/>
          </a:prstGeom>
        </p:spPr>
      </p:pic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470C185E-0EF4-37D7-B49D-DBE75C6E10AB}"/>
              </a:ext>
            </a:extLst>
          </p:cNvPr>
          <p:cNvSpPr/>
          <p:nvPr/>
        </p:nvSpPr>
        <p:spPr>
          <a:xfrm>
            <a:off x="1393902" y="3714285"/>
            <a:ext cx="2971800" cy="1256371"/>
          </a:xfrm>
          <a:prstGeom prst="wedgeRoundRectCallout">
            <a:avLst>
              <a:gd name="adj1" fmla="val -45349"/>
              <a:gd name="adj2" fmla="val 7847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 sort algorithm takes 27 seconds to run.</a:t>
            </a: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3D58B9FF-FF91-0DFE-616F-7D9D6F51F100}"/>
              </a:ext>
            </a:extLst>
          </p:cNvPr>
          <p:cNvSpPr/>
          <p:nvPr/>
        </p:nvSpPr>
        <p:spPr>
          <a:xfrm>
            <a:off x="4572000" y="3714285"/>
            <a:ext cx="2971800" cy="1256371"/>
          </a:xfrm>
          <a:prstGeom prst="wedgeRoundRectCallout">
            <a:avLst>
              <a:gd name="adj1" fmla="val 42707"/>
              <a:gd name="adj2" fmla="val 7196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 sort algorithm takes 12 seconds to run.</a:t>
            </a:r>
          </a:p>
        </p:txBody>
      </p:sp>
    </p:spTree>
    <p:extLst>
      <p:ext uri="{BB962C8B-B14F-4D97-AF65-F5344CB8AC3E}">
        <p14:creationId xmlns:p14="http://schemas.microsoft.com/office/powerpoint/2010/main" val="1802508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92972-069E-5012-64E8-B4A706071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is a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D944D-82F8-0C4A-28CC-8D5AADD61E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14F085-B01F-7F87-A9E4-CFE77305A0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12</a:t>
            </a:fld>
            <a:endParaRPr lang="en-US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F4ABFE8-9E3F-EF50-2B7A-9E0F9CD333BC}"/>
              </a:ext>
            </a:extLst>
          </p:cNvPr>
          <p:cNvCxnSpPr/>
          <p:nvPr/>
        </p:nvCxnSpPr>
        <p:spPr>
          <a:xfrm>
            <a:off x="1219200" y="1371600"/>
            <a:ext cx="0" cy="419100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D1D977-7E63-49FB-E5A1-0AF8164832FF}"/>
              </a:ext>
            </a:extLst>
          </p:cNvPr>
          <p:cNvCxnSpPr>
            <a:cxnSpLocks/>
          </p:cNvCxnSpPr>
          <p:nvPr/>
        </p:nvCxnSpPr>
        <p:spPr>
          <a:xfrm>
            <a:off x="1219200" y="5562600"/>
            <a:ext cx="678180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57BACA-0E80-6C36-AF46-9B482CAEA08E}"/>
              </a:ext>
            </a:extLst>
          </p:cNvPr>
          <p:cNvSpPr txBox="1"/>
          <p:nvPr/>
        </p:nvSpPr>
        <p:spPr>
          <a:xfrm>
            <a:off x="3886200" y="5636569"/>
            <a:ext cx="1755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eak Pro" panose="020B0504020101020102" pitchFamily="34" charset="0"/>
              </a:rPr>
              <a:t>Size of 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DDBA9-E0C6-A523-80B1-BB321C361DB4}"/>
              </a:ext>
            </a:extLst>
          </p:cNvPr>
          <p:cNvSpPr txBox="1"/>
          <p:nvPr/>
        </p:nvSpPr>
        <p:spPr>
          <a:xfrm rot="16200000">
            <a:off x="-1302938" y="3198167"/>
            <a:ext cx="4286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eak Pro" panose="020B0504020101020102" pitchFamily="34" charset="0"/>
              </a:rPr>
              <a:t>Number of instructions executed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643D78C-1E41-8600-8169-D315107C24BE}"/>
              </a:ext>
            </a:extLst>
          </p:cNvPr>
          <p:cNvSpPr/>
          <p:nvPr/>
        </p:nvSpPr>
        <p:spPr>
          <a:xfrm>
            <a:off x="1457094" y="1773045"/>
            <a:ext cx="6497444" cy="3662486"/>
          </a:xfrm>
          <a:custGeom>
            <a:avLst/>
            <a:gdLst>
              <a:gd name="connsiteX0" fmla="*/ 54076 w 6753703"/>
              <a:gd name="connsiteY0" fmla="*/ 2838479 h 2838479"/>
              <a:gd name="connsiteX1" fmla="*/ 76378 w 6753703"/>
              <a:gd name="connsiteY1" fmla="*/ 2771572 h 2838479"/>
              <a:gd name="connsiteX2" fmla="*/ 790056 w 6753703"/>
              <a:gd name="connsiteY2" fmla="*/ 2697231 h 2838479"/>
              <a:gd name="connsiteX3" fmla="*/ 2150505 w 6753703"/>
              <a:gd name="connsiteY3" fmla="*/ 1284743 h 2838479"/>
              <a:gd name="connsiteX4" fmla="*/ 4455090 w 6753703"/>
              <a:gd name="connsiteY4" fmla="*/ 229094 h 2838479"/>
              <a:gd name="connsiteX5" fmla="*/ 6506915 w 6753703"/>
              <a:gd name="connsiteY5" fmla="*/ 28372 h 2838479"/>
              <a:gd name="connsiteX6" fmla="*/ 6640729 w 6753703"/>
              <a:gd name="connsiteY6" fmla="*/ 6070 h 2838479"/>
              <a:gd name="connsiteX0" fmla="*/ 54076 w 6506915"/>
              <a:gd name="connsiteY0" fmla="*/ 2810107 h 2810107"/>
              <a:gd name="connsiteX1" fmla="*/ 76378 w 6506915"/>
              <a:gd name="connsiteY1" fmla="*/ 2743200 h 2810107"/>
              <a:gd name="connsiteX2" fmla="*/ 790056 w 6506915"/>
              <a:gd name="connsiteY2" fmla="*/ 2668859 h 2810107"/>
              <a:gd name="connsiteX3" fmla="*/ 2150505 w 6506915"/>
              <a:gd name="connsiteY3" fmla="*/ 1256371 h 2810107"/>
              <a:gd name="connsiteX4" fmla="*/ 4455090 w 6506915"/>
              <a:gd name="connsiteY4" fmla="*/ 200722 h 2810107"/>
              <a:gd name="connsiteX5" fmla="*/ 6506915 w 6506915"/>
              <a:gd name="connsiteY5" fmla="*/ 0 h 2810107"/>
              <a:gd name="connsiteX0" fmla="*/ 0 w 6430537"/>
              <a:gd name="connsiteY0" fmla="*/ 2743200 h 2795309"/>
              <a:gd name="connsiteX1" fmla="*/ 713678 w 6430537"/>
              <a:gd name="connsiteY1" fmla="*/ 2668859 h 2795309"/>
              <a:gd name="connsiteX2" fmla="*/ 2074127 w 6430537"/>
              <a:gd name="connsiteY2" fmla="*/ 1256371 h 2795309"/>
              <a:gd name="connsiteX3" fmla="*/ 4378712 w 6430537"/>
              <a:gd name="connsiteY3" fmla="*/ 200722 h 2795309"/>
              <a:gd name="connsiteX4" fmla="*/ 6430537 w 6430537"/>
              <a:gd name="connsiteY4" fmla="*/ 0 h 2795309"/>
              <a:gd name="connsiteX0" fmla="*/ 0 w 6445405"/>
              <a:gd name="connsiteY0" fmla="*/ 2832410 h 2841013"/>
              <a:gd name="connsiteX1" fmla="*/ 728546 w 6445405"/>
              <a:gd name="connsiteY1" fmla="*/ 2668859 h 2841013"/>
              <a:gd name="connsiteX2" fmla="*/ 2088995 w 6445405"/>
              <a:gd name="connsiteY2" fmla="*/ 1256371 h 2841013"/>
              <a:gd name="connsiteX3" fmla="*/ 4393580 w 6445405"/>
              <a:gd name="connsiteY3" fmla="*/ 200722 h 2841013"/>
              <a:gd name="connsiteX4" fmla="*/ 6445405 w 6445405"/>
              <a:gd name="connsiteY4" fmla="*/ 0 h 2841013"/>
              <a:gd name="connsiteX0" fmla="*/ 0 w 6497444"/>
              <a:gd name="connsiteY0" fmla="*/ 3003608 h 3012211"/>
              <a:gd name="connsiteX1" fmla="*/ 728546 w 6497444"/>
              <a:gd name="connsiteY1" fmla="*/ 2840057 h 3012211"/>
              <a:gd name="connsiteX2" fmla="*/ 2088995 w 6497444"/>
              <a:gd name="connsiteY2" fmla="*/ 1427569 h 3012211"/>
              <a:gd name="connsiteX3" fmla="*/ 4393580 w 6497444"/>
              <a:gd name="connsiteY3" fmla="*/ 371920 h 3012211"/>
              <a:gd name="connsiteX4" fmla="*/ 6497444 w 6497444"/>
              <a:gd name="connsiteY4" fmla="*/ 0 h 301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7444" h="3012211">
                <a:moveTo>
                  <a:pt x="0" y="3003608"/>
                </a:moveTo>
                <a:cubicBezTo>
                  <a:pt x="122663" y="2980067"/>
                  <a:pt x="380380" y="3102730"/>
                  <a:pt x="728546" y="2840057"/>
                </a:cubicBezTo>
                <a:cubicBezTo>
                  <a:pt x="1076712" y="2577384"/>
                  <a:pt x="1478156" y="1838925"/>
                  <a:pt x="2088995" y="1427569"/>
                </a:cubicBezTo>
                <a:cubicBezTo>
                  <a:pt x="2699834" y="1016213"/>
                  <a:pt x="3658839" y="609848"/>
                  <a:pt x="4393580" y="371920"/>
                </a:cubicBezTo>
                <a:cubicBezTo>
                  <a:pt x="5128321" y="133992"/>
                  <a:pt x="6133171" y="37171"/>
                  <a:pt x="6497444" y="0"/>
                </a:cubicBezTo>
              </a:path>
            </a:pathLst>
          </a:custGeom>
          <a:noFill/>
          <a:ln w="28575">
            <a:solidFill>
              <a:srgbClr val="00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A711131-5A82-FA54-E983-0EF6BC2CEF6C}"/>
              </a:ext>
            </a:extLst>
          </p:cNvPr>
          <p:cNvSpPr/>
          <p:nvPr/>
        </p:nvSpPr>
        <p:spPr>
          <a:xfrm>
            <a:off x="1345580" y="3070302"/>
            <a:ext cx="7255727" cy="2401230"/>
          </a:xfrm>
          <a:custGeom>
            <a:avLst/>
            <a:gdLst>
              <a:gd name="connsiteX0" fmla="*/ 0 w 7495435"/>
              <a:gd name="connsiteY0" fmla="*/ 2468202 h 2468202"/>
              <a:gd name="connsiteX1" fmla="*/ 825191 w 7495435"/>
              <a:gd name="connsiteY1" fmla="*/ 743480 h 2468202"/>
              <a:gd name="connsiteX2" fmla="*/ 4891669 w 7495435"/>
              <a:gd name="connsiteY2" fmla="*/ 223090 h 2468202"/>
              <a:gd name="connsiteX3" fmla="*/ 7255727 w 7495435"/>
              <a:gd name="connsiteY3" fmla="*/ 66972 h 2468202"/>
              <a:gd name="connsiteX4" fmla="*/ 7396976 w 7495435"/>
              <a:gd name="connsiteY4" fmla="*/ 37236 h 2468202"/>
              <a:gd name="connsiteX5" fmla="*/ 7092176 w 7495435"/>
              <a:gd name="connsiteY5" fmla="*/ 579929 h 2468202"/>
              <a:gd name="connsiteX0" fmla="*/ 0 w 7495435"/>
              <a:gd name="connsiteY0" fmla="*/ 2468202 h 2468202"/>
              <a:gd name="connsiteX1" fmla="*/ 825191 w 7495435"/>
              <a:gd name="connsiteY1" fmla="*/ 743480 h 2468202"/>
              <a:gd name="connsiteX2" fmla="*/ 4891669 w 7495435"/>
              <a:gd name="connsiteY2" fmla="*/ 223090 h 2468202"/>
              <a:gd name="connsiteX3" fmla="*/ 7255727 w 7495435"/>
              <a:gd name="connsiteY3" fmla="*/ 66972 h 2468202"/>
              <a:gd name="connsiteX4" fmla="*/ 7396976 w 7495435"/>
              <a:gd name="connsiteY4" fmla="*/ 37236 h 2468202"/>
              <a:gd name="connsiteX0" fmla="*/ 0 w 7255727"/>
              <a:gd name="connsiteY0" fmla="*/ 2401230 h 2401230"/>
              <a:gd name="connsiteX1" fmla="*/ 825191 w 7255727"/>
              <a:gd name="connsiteY1" fmla="*/ 676508 h 2401230"/>
              <a:gd name="connsiteX2" fmla="*/ 4891669 w 7255727"/>
              <a:gd name="connsiteY2" fmla="*/ 156118 h 2401230"/>
              <a:gd name="connsiteX3" fmla="*/ 7255727 w 7255727"/>
              <a:gd name="connsiteY3" fmla="*/ 0 h 2401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55727" h="2401230">
                <a:moveTo>
                  <a:pt x="0" y="2401230"/>
                </a:moveTo>
                <a:cubicBezTo>
                  <a:pt x="4956" y="1725961"/>
                  <a:pt x="9913" y="1050693"/>
                  <a:pt x="825191" y="676508"/>
                </a:cubicBezTo>
                <a:cubicBezTo>
                  <a:pt x="1640469" y="302323"/>
                  <a:pt x="3819913" y="268869"/>
                  <a:pt x="4891669" y="156118"/>
                </a:cubicBezTo>
                <a:cubicBezTo>
                  <a:pt x="5963425" y="43367"/>
                  <a:pt x="6838176" y="30976"/>
                  <a:pt x="7255727" y="0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F60CB5-5265-E37E-398E-A6D2F12E0A6A}"/>
              </a:ext>
            </a:extLst>
          </p:cNvPr>
          <p:cNvSpPr txBox="1"/>
          <p:nvPr/>
        </p:nvSpPr>
        <p:spPr>
          <a:xfrm rot="21269479">
            <a:off x="6019800" y="2779179"/>
            <a:ext cx="1435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eak Pro" panose="020B0504020101020102" pitchFamily="34" charset="0"/>
              </a:rPr>
              <a:t>Algorithm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F39CC2-167E-1B73-2526-0E41C486E51C}"/>
              </a:ext>
            </a:extLst>
          </p:cNvPr>
          <p:cNvSpPr txBox="1"/>
          <p:nvPr/>
        </p:nvSpPr>
        <p:spPr>
          <a:xfrm rot="20848493">
            <a:off x="6140496" y="1499022"/>
            <a:ext cx="1435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peak Pro" panose="020B0504020101020102" pitchFamily="34" charset="0"/>
              </a:rPr>
              <a:t>Algorithm 2</a:t>
            </a:r>
          </a:p>
        </p:txBody>
      </p:sp>
      <p:pic>
        <p:nvPicPr>
          <p:cNvPr id="6" name="Graphic 5" descr="Tally outline">
            <a:extLst>
              <a:ext uri="{FF2B5EF4-FFF2-40B4-BE49-F238E27FC236}">
                <a16:creationId xmlns:a16="http://schemas.microsoft.com/office/drawing/2014/main" id="{8BF1672A-813C-0F3E-F0E3-0C42631F0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172658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304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EC23-A751-8586-88F9-B2A5C96D7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Instructions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182587-3FD2-4821-9187-8A0F9295E0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149F46-2256-EE23-42AB-3648BB5349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13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1AF825-FCD5-B592-E427-DE2DC4C7030E}"/>
              </a:ext>
            </a:extLst>
          </p:cNvPr>
          <p:cNvSpPr txBox="1"/>
          <p:nvPr/>
        </p:nvSpPr>
        <p:spPr>
          <a:xfrm>
            <a:off x="381000" y="1143000"/>
            <a:ext cx="8382000" cy="2734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lang="en-US" sz="200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search(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values, 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target){</a:t>
            </a:r>
            <a:endParaRPr lang="en-US" sz="2000" dirty="0">
              <a:effectLst/>
              <a:latin typeface="Consolas" panose="020B0609020204030204" pitchFamily="49" charset="0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en-US" sz="200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values.length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i++){</a:t>
            </a:r>
            <a:endParaRPr lang="en-US" sz="2000" dirty="0">
              <a:effectLst/>
              <a:latin typeface="Consolas" panose="020B0609020204030204" pitchFamily="49" charset="0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(values[i] == target){</a:t>
            </a:r>
            <a:endParaRPr lang="en-US" sz="2000" dirty="0">
              <a:effectLst/>
              <a:latin typeface="Consolas" panose="020B0609020204030204" pitchFamily="49" charset="0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 true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dirty="0">
              <a:effectLst/>
              <a:latin typeface="Consolas" panose="020B0609020204030204" pitchFamily="49" charset="0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 false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dirty="0">
              <a:effectLst/>
              <a:latin typeface="Consolas" panose="020B0609020204030204" pitchFamily="49" charset="0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76DEB6-3BA3-1A94-CEF3-EE9044C242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088026"/>
              </p:ext>
            </p:extLst>
          </p:nvPr>
        </p:nvGraphicFramePr>
        <p:xfrm>
          <a:off x="1981200" y="4518561"/>
          <a:ext cx="6096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1814799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492012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3130383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4751085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258162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797267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8927966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094081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827997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53464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1049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6E8BDAB-758A-A942-93FF-EB2124BA805A}"/>
              </a:ext>
            </a:extLst>
          </p:cNvPr>
          <p:cNvSpPr txBox="1"/>
          <p:nvPr/>
        </p:nvSpPr>
        <p:spPr>
          <a:xfrm>
            <a:off x="894508" y="446652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values: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CC150E-FC55-A830-D231-DBC060F3DC8A}"/>
              </a:ext>
            </a:extLst>
          </p:cNvPr>
          <p:cNvSpPr txBox="1"/>
          <p:nvPr/>
        </p:nvSpPr>
        <p:spPr>
          <a:xfrm>
            <a:off x="894508" y="5221331"/>
            <a:ext cx="1432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target: 77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C3E31E9-F8F4-B8D2-825E-B5BAB3FE5A22}"/>
                  </a:ext>
                </a:extLst>
              </p14:cNvPr>
              <p14:cNvContentPartPr/>
              <p14:nvPr/>
            </p14:nvContentPartPr>
            <p14:xfrm>
              <a:off x="4347720" y="3282480"/>
              <a:ext cx="333000" cy="347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C3E31E9-F8F4-B8D2-825E-B5BAB3FE5A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38360" y="3273120"/>
                <a:ext cx="351720" cy="36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84671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8CAB74-855C-7F78-01E4-E366A5020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Instructions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F01E7-0FB4-3868-E925-E4487BDB2E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1D135-35F1-68E1-8ABF-CAB3921099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478D8FA-450F-C64D-7BEA-D5770591BA5C}"/>
              </a:ext>
            </a:extLst>
          </p:cNvPr>
          <p:cNvSpPr txBox="1">
            <a:spLocks/>
          </p:cNvSpPr>
          <p:nvPr/>
        </p:nvSpPr>
        <p:spPr>
          <a:xfrm>
            <a:off x="381000" y="990600"/>
            <a:ext cx="8382000" cy="52578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77777"/>
              </a:buClr>
              <a:buFont typeface="Symbol" panose="05050102010706020507" pitchFamily="18" charset="2"/>
              <a:buChar char="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Dreaming Outloud Pro" panose="03050502040302030504" pitchFamily="66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Dreaming Outloud Pro" panose="03050502040302030504" pitchFamily="66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Some “instructions” take more time than others!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10F66-8113-E221-C3DF-61500BD813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2707531"/>
            <a:ext cx="2133600" cy="3540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4D3DED-F4C8-0024-397C-C566D990FD01}"/>
              </a:ext>
            </a:extLst>
          </p:cNvPr>
          <p:cNvSpPr txBox="1"/>
          <p:nvPr/>
        </p:nvSpPr>
        <p:spPr>
          <a:xfrm>
            <a:off x="2127830" y="431286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k = i + j;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DE126-9305-A5C9-7A07-286AD9429F05}"/>
              </a:ext>
            </a:extLst>
          </p:cNvPr>
          <p:cNvSpPr txBox="1"/>
          <p:nvPr/>
        </p:nvSpPr>
        <p:spPr>
          <a:xfrm>
            <a:off x="5410200" y="2743200"/>
            <a:ext cx="289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ILOAD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1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ILOAD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2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IADD</a:t>
            </a:r>
          </a:p>
          <a:p>
            <a:r>
              <a:rPr lang="en-US" b="0" dirty="0">
                <a:solidFill>
                  <a:srgbClr val="3B3B3B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ISTORE </a:t>
            </a:r>
            <a:r>
              <a:rPr lang="en-US" b="0" dirty="0">
                <a:solidFill>
                  <a:srgbClr val="098658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3</a:t>
            </a:r>
            <a:endParaRPr lang="en-US" b="0" dirty="0">
              <a:solidFill>
                <a:srgbClr val="3B3B3B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F07245-4BBB-A710-9B54-940B77A7CF45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3385130" y="3048000"/>
            <a:ext cx="2634670" cy="126486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Graphic 11" descr="Processor outline">
            <a:extLst>
              <a:ext uri="{FF2B5EF4-FFF2-40B4-BE49-F238E27FC236}">
                <a16:creationId xmlns:a16="http://schemas.microsoft.com/office/drawing/2014/main" id="{5C803F30-67CA-A419-73F8-227158ED1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15306" y="5148506"/>
            <a:ext cx="1023694" cy="102369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471E8C-22D3-21A1-DDF8-E40A1CF5A0E9}"/>
              </a:ext>
            </a:extLst>
          </p:cNvPr>
          <p:cNvCxnSpPr/>
          <p:nvPr/>
        </p:nvCxnSpPr>
        <p:spPr>
          <a:xfrm flipV="1">
            <a:off x="6727153" y="4385919"/>
            <a:ext cx="0" cy="762587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557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29122-4FF5-C882-60FF-21B1DDDC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Big-O notation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3BF31E-9036-67C2-39DB-F59DEB18B9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95F14-1F85-799F-1DA9-9D0CD95287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AD7893-EC1B-4A1B-9D9F-5EB845AA64D7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E446050-0F74-5900-286F-3E2B1BCA711D}"/>
              </a:ext>
            </a:extLst>
          </p:cNvPr>
          <p:cNvSpPr txBox="1">
            <a:spLocks/>
          </p:cNvSpPr>
          <p:nvPr/>
        </p:nvSpPr>
        <p:spPr>
          <a:xfrm>
            <a:off x="381000" y="990600"/>
            <a:ext cx="8382000" cy="2133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77777"/>
              </a:buClr>
              <a:buFont typeface="Symbol" panose="05050102010706020507" pitchFamily="18" charset="2"/>
              <a:buChar char="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Dreaming Outloud Pro" panose="03050502040302030504" pitchFamily="66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Dreaming Outloud Pro" panose="03050502040302030504" pitchFamily="66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we need is a more precise and rigorous way to say: This algorithm takes, </a:t>
            </a:r>
            <a:r>
              <a:rPr lang="en-US" i="1" dirty="0"/>
              <a:t>about</a:t>
            </a:r>
            <a:r>
              <a:rPr lang="en-US" dirty="0"/>
              <a:t> n</a:t>
            </a:r>
            <a:r>
              <a:rPr lang="en-US" baseline="30000" dirty="0"/>
              <a:t>2</a:t>
            </a:r>
            <a:r>
              <a:rPr lang="en-US" dirty="0"/>
              <a:t> instruction executions to sort n numbers in the worst case.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147458-9218-CE06-2E49-3BC22E9205DE}"/>
                  </a:ext>
                </a:extLst>
              </p:cNvPr>
              <p:cNvSpPr txBox="1"/>
              <p:nvPr/>
            </p:nvSpPr>
            <p:spPr>
              <a:xfrm>
                <a:off x="381000" y="3497362"/>
                <a:ext cx="8382000" cy="5412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𝑠𝑜𝑟𝑡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147458-9218-CE06-2E49-3BC22E920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497362"/>
                <a:ext cx="8382000" cy="5412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74E4F85-BF21-34E7-8720-771739A5FA0F}"/>
                  </a:ext>
                </a:extLst>
              </p14:cNvPr>
              <p14:cNvContentPartPr/>
              <p14:nvPr/>
            </p14:nvContentPartPr>
            <p14:xfrm>
              <a:off x="2795040" y="3978720"/>
              <a:ext cx="3823200" cy="1145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74E4F85-BF21-34E7-8720-771739A5FA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5680" y="3969360"/>
                <a:ext cx="3841920" cy="116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9817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E92D2F2-28A1-FC67-D801-56134137C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95" y="1623760"/>
            <a:ext cx="7240010" cy="3610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255825-379F-C6E3-A7B5-2DD52DFA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88F7C7-51F6-BD5D-3F0A-E64B832708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FC997-0FC5-5DCA-FAD5-EDFC345B16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AD7893-EC1B-4A1B-9D9F-5EB845AA64D7}" type="slidenum">
              <a:rPr lang="en-US" altLang="en-US" smtClean="0"/>
              <a:pPr/>
              <a:t>16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1884AA-57E6-9328-5E2B-906CB286D3FC}"/>
                  </a:ext>
                </a:extLst>
              </p:cNvPr>
              <p:cNvSpPr txBox="1"/>
              <p:nvPr/>
            </p:nvSpPr>
            <p:spPr>
              <a:xfrm>
                <a:off x="2286000" y="1820095"/>
                <a:ext cx="5710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1884AA-57E6-9328-5E2B-906CB286D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820095"/>
                <a:ext cx="571054" cy="369332"/>
              </a:xfrm>
              <a:prstGeom prst="rect">
                <a:avLst/>
              </a:prstGeom>
              <a:blipFill>
                <a:blip r:embed="rId3"/>
                <a:stretch>
                  <a:fillRect l="-10638" r="-4255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F89744-F8ED-1A24-703A-C91B1DA2B60A}"/>
                  </a:ext>
                </a:extLst>
              </p:cNvPr>
              <p:cNvSpPr txBox="1"/>
              <p:nvPr/>
            </p:nvSpPr>
            <p:spPr>
              <a:xfrm>
                <a:off x="3657600" y="1844256"/>
                <a:ext cx="40113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FF89744-F8ED-1A24-703A-C91B1DA2B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1844256"/>
                <a:ext cx="401135" cy="369332"/>
              </a:xfrm>
              <a:prstGeom prst="rect">
                <a:avLst/>
              </a:prstGeom>
              <a:blipFill>
                <a:blip r:embed="rId4"/>
                <a:stretch>
                  <a:fillRect l="-9091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47E926-1FCE-DF9C-3420-B6F5FCB8DCDE}"/>
                  </a:ext>
                </a:extLst>
              </p:cNvPr>
              <p:cNvSpPr txBox="1"/>
              <p:nvPr/>
            </p:nvSpPr>
            <p:spPr>
              <a:xfrm>
                <a:off x="4724400" y="4495800"/>
                <a:ext cx="25853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966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>
                  <a:solidFill>
                    <a:srgbClr val="9966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947E926-1FCE-DF9C-3420-B6F5FCB8DC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4495800"/>
                <a:ext cx="258532" cy="369332"/>
              </a:xfrm>
              <a:prstGeom prst="rect">
                <a:avLst/>
              </a:prstGeom>
              <a:blipFill>
                <a:blip r:embed="rId5"/>
                <a:stretch>
                  <a:fillRect l="-14286" r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B2C1A0-AEA6-AEF2-4F35-80C8FBC3DAE7}"/>
                  </a:ext>
                </a:extLst>
              </p:cNvPr>
              <p:cNvSpPr txBox="1"/>
              <p:nvPr/>
            </p:nvSpPr>
            <p:spPr>
              <a:xfrm>
                <a:off x="7391400" y="4711243"/>
                <a:ext cx="59054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solidFill>
                                <a:srgbClr val="56AC8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56AC8C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rgbClr val="56AC8C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en-US" sz="2000" dirty="0">
                  <a:solidFill>
                    <a:srgbClr val="56AC8C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9B2C1A0-AEA6-AEF2-4F35-80C8FBC3D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4711243"/>
                <a:ext cx="590546" cy="307777"/>
              </a:xfrm>
              <a:prstGeom prst="rect">
                <a:avLst/>
              </a:prstGeom>
              <a:blipFill>
                <a:blip r:embed="rId6"/>
                <a:stretch>
                  <a:fillRect l="-14583" r="-4167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14FA2FB-CCA6-F0C6-7380-F5562B52BE6A}"/>
                  </a:ext>
                </a:extLst>
              </p14:cNvPr>
              <p14:cNvContentPartPr/>
              <p14:nvPr/>
            </p14:nvContentPartPr>
            <p14:xfrm>
              <a:off x="1257480" y="1310040"/>
              <a:ext cx="7263720" cy="4003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14FA2FB-CCA6-F0C6-7380-F5562B52BE6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48120" y="1300680"/>
                <a:ext cx="7282440" cy="402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1763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14AA4-A8F3-EA9A-1279-BC86F5CC9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Big-O lets us do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0A7A18-64EA-3E76-2501-70693DB4F1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7E43F-56BD-3F0F-582E-94E8470B15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AD7893-EC1B-4A1B-9D9F-5EB845AA64D7}" type="slidenum">
              <a:rPr lang="en-US" altLang="en-US" smtClean="0"/>
              <a:pPr/>
              <a:t>17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98B2CE-6135-27E9-1094-58D4B5A9B4FF}"/>
                  </a:ext>
                </a:extLst>
              </p:cNvPr>
              <p:cNvSpPr txBox="1"/>
              <p:nvPr/>
            </p:nvSpPr>
            <p:spPr>
              <a:xfrm>
                <a:off x="381000" y="1371600"/>
                <a:ext cx="8382000" cy="5412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𝑠𝑜𝑟𝑡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=7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98B2CE-6135-27E9-1094-58D4B5A9B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371600"/>
                <a:ext cx="8382000" cy="5412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65F0D1-52E7-FC58-9C66-53DA4F2DF862}"/>
                  </a:ext>
                </a:extLst>
              </p:cNvPr>
              <p:cNvSpPr txBox="1"/>
              <p:nvPr/>
            </p:nvSpPr>
            <p:spPr>
              <a:xfrm>
                <a:off x="381000" y="3158381"/>
                <a:ext cx="8382000" cy="5412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𝑚𝑦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𝑠𝑜𝑟𝑡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7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865F0D1-52E7-FC58-9C66-53DA4F2DF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158381"/>
                <a:ext cx="8382000" cy="5412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91B856-2BF4-D618-D536-7931EFC97AEE}"/>
                  </a:ext>
                </a:extLst>
              </p:cNvPr>
              <p:cNvSpPr txBox="1"/>
              <p:nvPr/>
            </p:nvSpPr>
            <p:spPr>
              <a:xfrm>
                <a:off x="381000" y="4945162"/>
                <a:ext cx="8382000" cy="5412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003399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003399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003399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𝑚𝑦</m:t>
                          </m:r>
                          <m:r>
                            <a:rPr lang="en-US" sz="3200" b="0" i="1" smtClean="0">
                              <a:solidFill>
                                <a:srgbClr val="003399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3200" b="0" i="1" smtClean="0">
                              <a:solidFill>
                                <a:srgbClr val="003399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𝑠𝑜𝑟𝑡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solidFill>
                                <a:srgbClr val="003399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003399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0033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003399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03399"/>
                              </a:solidFill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003399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003399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003399"/>
                                  </a:solidFill>
                                  <a:effectLst>
                                    <a:outerShdw blurRad="38100" dist="38100" dir="2700000" algn="tl">
                                      <a:srgbClr val="000000">
                                        <a:alpha val="43137"/>
                                      </a:srgb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3200" dirty="0">
                  <a:solidFill>
                    <a:srgbClr val="003399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91B856-2BF4-D618-D536-7931EFC97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945162"/>
                <a:ext cx="8382000" cy="541238"/>
              </a:xfrm>
              <a:prstGeom prst="rect">
                <a:avLst/>
              </a:prstGeom>
              <a:blipFill>
                <a:blip r:embed="rId4"/>
                <a:stretch>
                  <a:fillRect b="-6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Down 7">
            <a:extLst>
              <a:ext uri="{FF2B5EF4-FFF2-40B4-BE49-F238E27FC236}">
                <a16:creationId xmlns:a16="http://schemas.microsoft.com/office/drawing/2014/main" id="{C457C60A-A47F-9EDC-0AEF-6AB2D5339265}"/>
              </a:ext>
            </a:extLst>
          </p:cNvPr>
          <p:cNvSpPr/>
          <p:nvPr/>
        </p:nvSpPr>
        <p:spPr>
          <a:xfrm>
            <a:off x="4191000" y="2015381"/>
            <a:ext cx="381000" cy="1100981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3659A9C-2E55-9EF5-E61F-5043D8897223}"/>
              </a:ext>
            </a:extLst>
          </p:cNvPr>
          <p:cNvSpPr txBox="1">
            <a:spLocks/>
          </p:cNvSpPr>
          <p:nvPr/>
        </p:nvSpPr>
        <p:spPr>
          <a:xfrm>
            <a:off x="4418671" y="2015381"/>
            <a:ext cx="3962400" cy="990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77777"/>
              </a:buClr>
              <a:buFont typeface="Symbol" panose="05050102010706020507" pitchFamily="18" charset="2"/>
              <a:buChar char="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Dreaming Outloud Pro" panose="03050502040302030504" pitchFamily="66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Dreaming Outloud Pro" panose="03050502040302030504" pitchFamily="66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0"/>
              </a:spcAft>
            </a:pPr>
            <a:r>
              <a:rPr lang="en-US" sz="2800" dirty="0">
                <a:solidFill>
                  <a:srgbClr val="003399"/>
                </a:solidFill>
              </a:rPr>
              <a:t>Drop all but the highest-order term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88CD1F9-EDAA-F887-8F16-D654F4FD512E}"/>
              </a:ext>
            </a:extLst>
          </p:cNvPr>
          <p:cNvSpPr/>
          <p:nvPr/>
        </p:nvSpPr>
        <p:spPr>
          <a:xfrm>
            <a:off x="4191000" y="3812586"/>
            <a:ext cx="381000" cy="1100981"/>
          </a:xfrm>
          <a:prstGeom prst="down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84FD1A6-BED8-7653-4850-499150724CC1}"/>
              </a:ext>
            </a:extLst>
          </p:cNvPr>
          <p:cNvSpPr txBox="1">
            <a:spLocks/>
          </p:cNvSpPr>
          <p:nvPr/>
        </p:nvSpPr>
        <p:spPr>
          <a:xfrm>
            <a:off x="4418671" y="3812586"/>
            <a:ext cx="3962400" cy="990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77777"/>
              </a:buClr>
              <a:buFont typeface="Symbol" panose="05050102010706020507" pitchFamily="18" charset="2"/>
              <a:buChar char="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Font typeface="Dreaming Outloud Pro" panose="03050502040302030504" pitchFamily="66" charset="0"/>
              <a:buChar char=" 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Dreaming Outloud Pro" panose="03050502040302030504" pitchFamily="66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0"/>
              </a:spcAft>
            </a:pPr>
            <a:r>
              <a:rPr lang="en-US" sz="2800" dirty="0">
                <a:solidFill>
                  <a:srgbClr val="003399"/>
                </a:solidFill>
              </a:rPr>
              <a:t>Drop all constant coefficients</a:t>
            </a:r>
          </a:p>
        </p:txBody>
      </p:sp>
    </p:spTree>
    <p:extLst>
      <p:ext uri="{BB962C8B-B14F-4D97-AF65-F5344CB8AC3E}">
        <p14:creationId xmlns:p14="http://schemas.microsoft.com/office/powerpoint/2010/main" val="70002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7A4D-0330-F7F7-CD5A-EBFDE17DE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500231-59A1-CED9-5FDA-ACCA01BFD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Input</a:t>
            </a:r>
          </a:p>
          <a:p>
            <a:pPr lvl="1"/>
            <a:r>
              <a:rPr lang="en-US" sz="2400" dirty="0"/>
              <a:t>list: an unsorted array of integers</a:t>
            </a:r>
          </a:p>
          <a:p>
            <a:pPr lvl="1"/>
            <a:r>
              <a:rPr lang="en-US" sz="2400" dirty="0"/>
              <a:t>target: value to search for</a:t>
            </a:r>
          </a:p>
          <a:p>
            <a:r>
              <a:rPr lang="en-US" sz="2800" dirty="0"/>
              <a:t>Output</a:t>
            </a:r>
          </a:p>
          <a:p>
            <a:pPr lvl="1"/>
            <a:r>
              <a:rPr lang="en-US" sz="2400" dirty="0"/>
              <a:t>True, if target is present in the list</a:t>
            </a:r>
          </a:p>
          <a:p>
            <a:pPr lvl="1"/>
            <a:r>
              <a:rPr lang="en-US" sz="2400" dirty="0"/>
              <a:t>False otherwise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9ACDA6-BA5A-E367-5A1B-9BBCF8090D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2F3FA-EABB-B1EA-36A0-568C60DFC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AD7893-EC1B-4A1B-9D9F-5EB845AA64D7}" type="slidenum">
              <a:rPr lang="en-US" altLang="en-US" smtClean="0"/>
              <a:pPr/>
              <a:t>18</a:t>
            </a:fld>
            <a:endParaRPr lang="en-US" alt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EFC38D9-38E6-40A7-BA74-9129C43E3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069317"/>
              </p:ext>
            </p:extLst>
          </p:nvPr>
        </p:nvGraphicFramePr>
        <p:xfrm>
          <a:off x="1981200" y="4014434"/>
          <a:ext cx="6096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1814799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492012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3130383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4751085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258162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797267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8927966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094081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827997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53464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10493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2D7D88D-464F-1683-8ECB-85FB57554214}"/>
              </a:ext>
            </a:extLst>
          </p:cNvPr>
          <p:cNvSpPr txBox="1"/>
          <p:nvPr/>
        </p:nvSpPr>
        <p:spPr>
          <a:xfrm>
            <a:off x="894508" y="3962400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values: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097B9C-A300-EF53-2734-19811B38CB83}"/>
              </a:ext>
            </a:extLst>
          </p:cNvPr>
          <p:cNvSpPr txBox="1"/>
          <p:nvPr/>
        </p:nvSpPr>
        <p:spPr>
          <a:xfrm>
            <a:off x="894508" y="4525073"/>
            <a:ext cx="1432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target: 77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BD440A7-4ABF-2E2D-0094-F18E478CF06A}"/>
                  </a:ext>
                </a:extLst>
              </p14:cNvPr>
              <p14:cNvContentPartPr/>
              <p14:nvPr/>
            </p14:nvContentPartPr>
            <p14:xfrm>
              <a:off x="1958400" y="4596480"/>
              <a:ext cx="814680" cy="340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BD440A7-4ABF-2E2D-0094-F18E478CF06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49040" y="4587120"/>
                <a:ext cx="833400" cy="35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6201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7A4D-0330-F7F7-CD5A-EBFDE17DE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Search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9ACDA6-BA5A-E367-5A1B-9BBCF8090D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2F3FA-EABB-B1EA-36A0-568C60DFC6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AD7893-EC1B-4A1B-9D9F-5EB845AA64D7}" type="slidenum">
              <a:rPr lang="en-US" altLang="en-US" smtClean="0"/>
              <a:pPr/>
              <a:t>19</a:t>
            </a:fld>
            <a:endParaRPr lang="en-US" alt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EFC38D9-38E6-40A7-BA74-9129C43E35C3}"/>
              </a:ext>
            </a:extLst>
          </p:cNvPr>
          <p:cNvGraphicFramePr>
            <a:graphicFrameLocks noGrp="1"/>
          </p:cNvGraphicFramePr>
          <p:nvPr/>
        </p:nvGraphicFramePr>
        <p:xfrm>
          <a:off x="1981200" y="4014434"/>
          <a:ext cx="6096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1814799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492012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3130383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4751085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258162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797267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8927966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094081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827997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53464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10493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2D7D88D-464F-1683-8ECB-85FB57554214}"/>
              </a:ext>
            </a:extLst>
          </p:cNvPr>
          <p:cNvSpPr txBox="1"/>
          <p:nvPr/>
        </p:nvSpPr>
        <p:spPr>
          <a:xfrm>
            <a:off x="894508" y="3962400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values: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097B9C-A300-EF53-2734-19811B38CB83}"/>
              </a:ext>
            </a:extLst>
          </p:cNvPr>
          <p:cNvSpPr txBox="1"/>
          <p:nvPr/>
        </p:nvSpPr>
        <p:spPr>
          <a:xfrm>
            <a:off x="894508" y="4525073"/>
            <a:ext cx="1432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target: 77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9F2819-FFBD-C798-B3E0-2D2BECEC882A}"/>
              </a:ext>
            </a:extLst>
          </p:cNvPr>
          <p:cNvSpPr txBox="1"/>
          <p:nvPr/>
        </p:nvSpPr>
        <p:spPr>
          <a:xfrm>
            <a:off x="381000" y="5334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What is the best-case time complexity?  How about the worst?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111E74-198A-1BCF-B3F4-8207CE36E481}"/>
              </a:ext>
            </a:extLst>
          </p:cNvPr>
          <p:cNvSpPr txBox="1"/>
          <p:nvPr/>
        </p:nvSpPr>
        <p:spPr>
          <a:xfrm>
            <a:off x="381000" y="890549"/>
            <a:ext cx="8382000" cy="3041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rtl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lang="en-US" sz="200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search(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values, 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target){</a:t>
            </a:r>
            <a:endParaRPr lang="en-US" sz="2000" dirty="0">
              <a:effectLst/>
              <a:latin typeface="Consolas" panose="020B0609020204030204" pitchFamily="49" charset="0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 = </a:t>
            </a:r>
            <a:r>
              <a:rPr lang="en-US" sz="200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 &lt; </a:t>
            </a:r>
            <a:r>
              <a:rPr lang="en-US" sz="20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values.length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i++){</a:t>
            </a:r>
            <a:endParaRPr lang="en-US" sz="2000" dirty="0">
              <a:effectLst/>
              <a:latin typeface="Consolas" panose="020B0609020204030204" pitchFamily="49" charset="0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(values[i] == target){</a:t>
            </a:r>
            <a:endParaRPr lang="en-US" sz="2000" dirty="0">
              <a:effectLst/>
              <a:latin typeface="Consolas" panose="020B0609020204030204" pitchFamily="49" charset="0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 true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dirty="0">
              <a:effectLst/>
              <a:latin typeface="Consolas" panose="020B0609020204030204" pitchFamily="49" charset="0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0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 false</a:t>
            </a: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2000" dirty="0">
              <a:effectLst/>
              <a:latin typeface="Consolas" panose="020B0609020204030204" pitchFamily="49" charset="0"/>
            </a:endParaRPr>
          </a:p>
          <a:p>
            <a:pPr marL="0" marR="0" rtl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CE80BA0-605A-BA36-6E2A-D18F27094565}"/>
                  </a:ext>
                </a:extLst>
              </p14:cNvPr>
              <p14:cNvContentPartPr/>
              <p14:nvPr/>
            </p14:nvContentPartPr>
            <p14:xfrm>
              <a:off x="198000" y="2174400"/>
              <a:ext cx="6676920" cy="1065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CE80BA0-605A-BA36-6E2A-D18F2709456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640" y="2165040"/>
                <a:ext cx="6695640" cy="108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4486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12FA-99A3-3AA3-6989-AA707DFF4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program “good”?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D1316-03CE-06B6-707B-31334DA3B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76400"/>
            <a:ext cx="4343400" cy="3657600"/>
          </a:xfrm>
        </p:spPr>
        <p:txBody>
          <a:bodyPr/>
          <a:lstStyle/>
          <a:p>
            <a:pPr>
              <a:spcAft>
                <a:spcPts val="3000"/>
              </a:spcAft>
            </a:pPr>
            <a:r>
              <a:rPr lang="en-US" dirty="0"/>
              <a:t>Bug-free, well-tested</a:t>
            </a:r>
          </a:p>
          <a:p>
            <a:pPr>
              <a:spcAft>
                <a:spcPts val="3000"/>
              </a:spcAft>
            </a:pPr>
            <a:r>
              <a:rPr lang="en-US" dirty="0"/>
              <a:t>Secure</a:t>
            </a:r>
          </a:p>
          <a:p>
            <a:pPr>
              <a:spcAft>
                <a:spcPts val="3000"/>
              </a:spcAft>
            </a:pPr>
            <a:r>
              <a:rPr lang="en-US" dirty="0"/>
              <a:t>Fast</a:t>
            </a:r>
          </a:p>
          <a:p>
            <a:pPr>
              <a:spcAft>
                <a:spcPts val="3000"/>
              </a:spcAft>
            </a:pPr>
            <a:r>
              <a:rPr lang="en-US" dirty="0"/>
              <a:t>Doesn’t hog memory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D5D42D-87C4-4455-19B1-716896E0AD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8016F-3A55-973C-63C6-1D1C1E561F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5DEF30E-2CDB-E4B3-565D-A5DE0C8A5581}"/>
              </a:ext>
            </a:extLst>
          </p:cNvPr>
          <p:cNvSpPr/>
          <p:nvPr/>
        </p:nvSpPr>
        <p:spPr>
          <a:xfrm>
            <a:off x="4419600" y="3429000"/>
            <a:ext cx="304800" cy="175260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A4AF86-FE0E-2098-C01F-BBF18213F4EE}"/>
              </a:ext>
            </a:extLst>
          </p:cNvPr>
          <p:cNvSpPr txBox="1"/>
          <p:nvPr/>
        </p:nvSpPr>
        <p:spPr>
          <a:xfrm>
            <a:off x="4876800" y="4012912"/>
            <a:ext cx="381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0"/>
              </a:spcAft>
            </a:pPr>
            <a:r>
              <a:rPr lang="en-US" sz="3200" dirty="0">
                <a:latin typeface="+mn-lt"/>
              </a:rPr>
              <a:t>Algorithm Efficiency</a:t>
            </a:r>
          </a:p>
        </p:txBody>
      </p:sp>
    </p:spTree>
    <p:extLst>
      <p:ext uri="{BB962C8B-B14F-4D97-AF65-F5344CB8AC3E}">
        <p14:creationId xmlns:p14="http://schemas.microsoft.com/office/powerpoint/2010/main" val="191139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5D28C-1155-8832-9A30-33EE64B78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560A1-5344-D81B-56D0-B56912D6D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9200"/>
            <a:ext cx="8382000" cy="5029200"/>
          </a:xfrm>
        </p:spPr>
        <p:txBody>
          <a:bodyPr/>
          <a:lstStyle/>
          <a:p>
            <a:r>
              <a:rPr lang="en-US" dirty="0"/>
              <a:t>Suppose the list is sorted, can we do better?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74432A-000B-AC42-0B37-90A5EDAF7B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A7FA9-68F1-9512-CDDA-DDF26D2023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20</a:t>
            </a:fld>
            <a:endParaRPr lang="en-US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33E5985-2424-BB37-8973-55F30ABC9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563731"/>
              </p:ext>
            </p:extLst>
          </p:nvPr>
        </p:nvGraphicFramePr>
        <p:xfrm>
          <a:off x="1981200" y="2667000"/>
          <a:ext cx="6096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1814799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492012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3130383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4751085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258162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797267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8927966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094081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827997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53464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10493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D0E763D-51CD-51F8-ABBF-6739D58C52B2}"/>
              </a:ext>
            </a:extLst>
          </p:cNvPr>
          <p:cNvSpPr txBox="1"/>
          <p:nvPr/>
        </p:nvSpPr>
        <p:spPr>
          <a:xfrm>
            <a:off x="894508" y="2614966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values: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1B5451-7B03-DA81-AF89-0F620CDEE08A}"/>
              </a:ext>
            </a:extLst>
          </p:cNvPr>
          <p:cNvSpPr txBox="1"/>
          <p:nvPr/>
        </p:nvSpPr>
        <p:spPr>
          <a:xfrm>
            <a:off x="894508" y="2081566"/>
            <a:ext cx="1432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target: 77</a:t>
            </a:r>
          </a:p>
        </p:txBody>
      </p:sp>
    </p:spTree>
    <p:extLst>
      <p:ext uri="{BB962C8B-B14F-4D97-AF65-F5344CB8AC3E}">
        <p14:creationId xmlns:p14="http://schemas.microsoft.com/office/powerpoint/2010/main" val="2464188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0BE3-A489-040B-5348-AFFE0FF3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AC1A89-5D04-7540-24D8-61462154E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90600"/>
            <a:ext cx="8382000" cy="51816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Sort</a:t>
            </a:r>
          </a:p>
          <a:p>
            <a:pPr lvl="1"/>
            <a:r>
              <a:rPr lang="en-US" dirty="0"/>
              <a:t>Input:  A list of numbers</a:t>
            </a:r>
          </a:p>
          <a:p>
            <a:pPr lvl="1"/>
            <a:r>
              <a:rPr lang="en-US" dirty="0"/>
              <a:t>Output:  The input list, sorted from smallest to largest</a:t>
            </a: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Algorithms</a:t>
            </a:r>
          </a:p>
          <a:p>
            <a:pPr lvl="1"/>
            <a:r>
              <a:rPr lang="en-US" dirty="0" err="1"/>
              <a:t>Bubblesort</a:t>
            </a:r>
            <a:endParaRPr lang="en-US" dirty="0"/>
          </a:p>
          <a:p>
            <a:pPr lvl="1"/>
            <a:r>
              <a:rPr lang="en-US" dirty="0" err="1"/>
              <a:t>InsertionSort</a:t>
            </a:r>
            <a:endParaRPr lang="en-US" dirty="0"/>
          </a:p>
          <a:p>
            <a:pPr lvl="1"/>
            <a:r>
              <a:rPr lang="en-US" dirty="0" err="1"/>
              <a:t>SelectionSort</a:t>
            </a:r>
            <a:endParaRPr lang="en-US" dirty="0"/>
          </a:p>
          <a:p>
            <a:pPr lvl="1"/>
            <a:r>
              <a:rPr lang="en-US" dirty="0" err="1"/>
              <a:t>MergeSort</a:t>
            </a:r>
            <a:endParaRPr lang="en-US" dirty="0"/>
          </a:p>
          <a:p>
            <a:pPr lvl="1"/>
            <a:r>
              <a:rPr lang="en-US" dirty="0" err="1"/>
              <a:t>QuickSort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4EE9E-A982-5A73-B410-DE24FF2B06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40A1A-D930-F772-13B2-45FC13B5D2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AD7893-EC1B-4A1B-9D9F-5EB845AA64D7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6" name="Picture 5" descr="A deck of playing cards&#10;&#10;Description automatically generated">
            <a:extLst>
              <a:ext uri="{FF2B5EF4-FFF2-40B4-BE49-F238E27FC236}">
                <a16:creationId xmlns:a16="http://schemas.microsoft.com/office/drawing/2014/main" id="{EC95B58F-3C01-0858-434B-8C4D9FC35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99" y="4114800"/>
            <a:ext cx="2573651" cy="18478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9B4BB8-84EE-9C98-8620-0FCB79BD8184}"/>
              </a:ext>
            </a:extLst>
          </p:cNvPr>
          <p:cNvSpPr txBox="1"/>
          <p:nvPr/>
        </p:nvSpPr>
        <p:spPr>
          <a:xfrm>
            <a:off x="4633570" y="3024454"/>
            <a:ext cx="3517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A K Q J 10 9 8 7 6 5 4 3 2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CA4862F-BFC8-63BD-A98C-54A99ED49D68}"/>
              </a:ext>
            </a:extLst>
          </p:cNvPr>
          <p:cNvGrpSpPr/>
          <p:nvPr/>
        </p:nvGrpSpPr>
        <p:grpSpPr>
          <a:xfrm>
            <a:off x="5235486" y="3429000"/>
            <a:ext cx="2147636" cy="497045"/>
            <a:chOff x="5354200" y="3562319"/>
            <a:chExt cx="2147636" cy="4970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Graphic 8" descr="Club Suit with solid fill">
              <a:extLst>
                <a:ext uri="{FF2B5EF4-FFF2-40B4-BE49-F238E27FC236}">
                  <a16:creationId xmlns:a16="http://schemas.microsoft.com/office/drawing/2014/main" id="{442D9A7D-2B59-C0ED-07F7-E26E7B149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54200" y="3562319"/>
              <a:ext cx="497045" cy="497045"/>
            </a:xfrm>
            <a:prstGeom prst="rect">
              <a:avLst/>
            </a:prstGeom>
          </p:spPr>
        </p:pic>
        <p:sp>
          <p:nvSpPr>
            <p:cNvPr id="17" name="Graphic 10" descr="Diamond Suit with solid fill">
              <a:extLst>
                <a:ext uri="{FF2B5EF4-FFF2-40B4-BE49-F238E27FC236}">
                  <a16:creationId xmlns:a16="http://schemas.microsoft.com/office/drawing/2014/main" id="{47E8A5BA-D0CD-F152-4FFF-5DADF2CA25E6}"/>
                </a:ext>
              </a:extLst>
            </p:cNvPr>
            <p:cNvSpPr/>
            <p:nvPr/>
          </p:nvSpPr>
          <p:spPr>
            <a:xfrm>
              <a:off x="5960866" y="3624449"/>
              <a:ext cx="331363" cy="372784"/>
            </a:xfrm>
            <a:custGeom>
              <a:avLst/>
              <a:gdLst>
                <a:gd name="connsiteX0" fmla="*/ 304800 w 609599"/>
                <a:gd name="connsiteY0" fmla="*/ 0 h 685800"/>
                <a:gd name="connsiteX1" fmla="*/ 0 w 609599"/>
                <a:gd name="connsiteY1" fmla="*/ 342900 h 685800"/>
                <a:gd name="connsiteX2" fmla="*/ 304800 w 609599"/>
                <a:gd name="connsiteY2" fmla="*/ 685800 h 685800"/>
                <a:gd name="connsiteX3" fmla="*/ 609600 w 609599"/>
                <a:gd name="connsiteY3" fmla="*/ 342900 h 685800"/>
                <a:gd name="connsiteX4" fmla="*/ 304800 w 609599"/>
                <a:gd name="connsiteY4" fmla="*/ 0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9" h="685800">
                  <a:moveTo>
                    <a:pt x="304800" y="0"/>
                  </a:moveTo>
                  <a:lnTo>
                    <a:pt x="0" y="342900"/>
                  </a:lnTo>
                  <a:lnTo>
                    <a:pt x="304800" y="685800"/>
                  </a:lnTo>
                  <a:lnTo>
                    <a:pt x="609600" y="3429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3" name="Graphic 12" descr="Spade Suit with solid fill">
              <a:extLst>
                <a:ext uri="{FF2B5EF4-FFF2-40B4-BE49-F238E27FC236}">
                  <a16:creationId xmlns:a16="http://schemas.microsoft.com/office/drawing/2014/main" id="{4E54914B-6B2B-F5EE-89F1-6E56F57C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04791" y="3562319"/>
              <a:ext cx="497045" cy="497045"/>
            </a:xfrm>
            <a:prstGeom prst="rect">
              <a:avLst/>
            </a:prstGeom>
          </p:spPr>
        </p:pic>
        <p:sp>
          <p:nvSpPr>
            <p:cNvPr id="16" name="Graphic 14" descr="Heart with solid fill">
              <a:extLst>
                <a:ext uri="{FF2B5EF4-FFF2-40B4-BE49-F238E27FC236}">
                  <a16:creationId xmlns:a16="http://schemas.microsoft.com/office/drawing/2014/main" id="{F888EB5D-9757-3313-3BFF-725DB40F2501}"/>
                </a:ext>
              </a:extLst>
            </p:cNvPr>
            <p:cNvSpPr/>
            <p:nvPr/>
          </p:nvSpPr>
          <p:spPr>
            <a:xfrm>
              <a:off x="6505926" y="3644046"/>
              <a:ext cx="352074" cy="333590"/>
            </a:xfrm>
            <a:custGeom>
              <a:avLst/>
              <a:gdLst>
                <a:gd name="connsiteX0" fmla="*/ 323850 w 647700"/>
                <a:gd name="connsiteY0" fmla="*/ 127922 h 613696"/>
                <a:gd name="connsiteX1" fmla="*/ 0 w 647700"/>
                <a:gd name="connsiteY1" fmla="*/ 166022 h 613696"/>
                <a:gd name="connsiteX2" fmla="*/ 323850 w 647700"/>
                <a:gd name="connsiteY2" fmla="*/ 613697 h 613696"/>
                <a:gd name="connsiteX3" fmla="*/ 647700 w 647700"/>
                <a:gd name="connsiteY3" fmla="*/ 166022 h 613696"/>
                <a:gd name="connsiteX4" fmla="*/ 323850 w 647700"/>
                <a:gd name="connsiteY4" fmla="*/ 127922 h 613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700" h="613696">
                  <a:moveTo>
                    <a:pt x="323850" y="127922"/>
                  </a:moveTo>
                  <a:cubicBezTo>
                    <a:pt x="203835" y="-110203"/>
                    <a:pt x="0" y="32672"/>
                    <a:pt x="0" y="166022"/>
                  </a:cubicBezTo>
                  <a:cubicBezTo>
                    <a:pt x="0" y="366047"/>
                    <a:pt x="323850" y="613697"/>
                    <a:pt x="323850" y="613697"/>
                  </a:cubicBezTo>
                  <a:cubicBezTo>
                    <a:pt x="323850" y="613697"/>
                    <a:pt x="647700" y="366047"/>
                    <a:pt x="647700" y="166022"/>
                  </a:cubicBezTo>
                  <a:cubicBezTo>
                    <a:pt x="647700" y="32672"/>
                    <a:pt x="443865" y="-110203"/>
                    <a:pt x="323850" y="127922"/>
                  </a:cubicBezTo>
                  <a:close/>
                </a:path>
              </a:pathLst>
            </a:custGeom>
            <a:solidFill>
              <a:srgbClr val="FF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2678B95-4457-BD1B-4C66-E89E484512EC}"/>
                  </a:ext>
                </a:extLst>
              </p14:cNvPr>
              <p14:cNvContentPartPr/>
              <p14:nvPr/>
            </p14:nvContentPartPr>
            <p14:xfrm>
              <a:off x="774720" y="3611880"/>
              <a:ext cx="2445120" cy="6476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2678B95-4457-BD1B-4C66-E89E484512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5360" y="3602520"/>
                <a:ext cx="2463840" cy="66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941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96D0D-2D43-EBCA-FDEF-F9217F271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6A147-25DD-1B0D-F470-9F7BB196C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2E57FF-9EA0-7D00-6E3A-69E08CAE92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12FD95-211D-CC8C-D945-CBF62E245C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22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6681615-A59E-2A88-616F-858AEF9308FA}"/>
                  </a:ext>
                </a:extLst>
              </p14:cNvPr>
              <p14:cNvContentPartPr/>
              <p14:nvPr/>
            </p14:nvContentPartPr>
            <p14:xfrm>
              <a:off x="152640" y="170280"/>
              <a:ext cx="8834400" cy="5967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6681615-A59E-2A88-616F-858AEF9308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280" y="160920"/>
                <a:ext cx="8853120" cy="598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369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AC50E-A84C-7635-30E4-16405B9E0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your understanding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446C5-8290-1C10-E375-E1C788F79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True or false?</a:t>
            </a:r>
          </a:p>
          <a:p>
            <a:pPr lvl="1"/>
            <a:r>
              <a:rPr lang="en-US" dirty="0"/>
              <a:t>5n</a:t>
            </a:r>
            <a:r>
              <a:rPr lang="en-US" baseline="30000" dirty="0"/>
              <a:t>2</a:t>
            </a:r>
            <a:r>
              <a:rPr lang="en-US" dirty="0"/>
              <a:t> + 2n + 3 =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</a:t>
            </a:r>
            <a:r>
              <a:rPr lang="en-US" baseline="30000" dirty="0"/>
              <a:t>2</a:t>
            </a:r>
            <a:r>
              <a:rPr lang="en-US" dirty="0"/>
              <a:t>/3 =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2n + 5 =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</a:t>
            </a:r>
            <a:r>
              <a:rPr lang="en-US" baseline="30000" dirty="0"/>
              <a:t>3</a:t>
            </a:r>
            <a:r>
              <a:rPr lang="en-US" dirty="0"/>
              <a:t> – 3n</a:t>
            </a:r>
            <a:r>
              <a:rPr lang="en-US" baseline="30000" dirty="0"/>
              <a:t>2</a:t>
            </a:r>
            <a:r>
              <a:rPr lang="en-US" dirty="0"/>
              <a:t> =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</a:t>
            </a:r>
            <a:r>
              <a:rPr lang="en-US" baseline="30000" dirty="0"/>
              <a:t>3</a:t>
            </a:r>
            <a:r>
              <a:rPr lang="en-US" dirty="0"/>
              <a:t> – 3n</a:t>
            </a:r>
            <a:r>
              <a:rPr lang="en-US" baseline="30000" dirty="0"/>
              <a:t>2</a:t>
            </a:r>
            <a:r>
              <a:rPr lang="en-US" dirty="0"/>
              <a:t> = O(2</a:t>
            </a:r>
            <a:r>
              <a:rPr lang="en-US" baseline="30000" dirty="0"/>
              <a:t>n</a:t>
            </a:r>
            <a:r>
              <a:rPr lang="en-US" dirty="0"/>
              <a:t>)</a:t>
            </a:r>
          </a:p>
          <a:p>
            <a:pPr lvl="1"/>
            <a:r>
              <a:rPr lang="en-US"/>
              <a:t>3</a:t>
            </a:r>
            <a:r>
              <a:rPr lang="en-US" baseline="30000"/>
              <a:t>n</a:t>
            </a:r>
            <a:r>
              <a:rPr lang="en-US"/>
              <a:t> = O(2</a:t>
            </a:r>
            <a:r>
              <a:rPr lang="en-US" baseline="30000"/>
              <a:t>n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BB54F-9587-D638-9952-27B3DDB49B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7BFDC6-7650-B373-5DE5-C6E6401DFD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23</a:t>
            </a:fld>
            <a:endParaRPr lang="en-US" altLang="en-US"/>
          </a:p>
        </p:txBody>
      </p:sp>
      <p:pic>
        <p:nvPicPr>
          <p:cNvPr id="7" name="Content Placeholder 6" descr="Head with gears outline">
            <a:extLst>
              <a:ext uri="{FF2B5EF4-FFF2-40B4-BE49-F238E27FC236}">
                <a16:creationId xmlns:a16="http://schemas.microsoft.com/office/drawing/2014/main" id="{C3D6DAA3-C9B3-0087-3B3E-E64AA14C5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auto">
          <a:xfrm>
            <a:off x="7924800" y="76200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5222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8D526-CF96-4538-2CBE-C6A254A9B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0DABC-B961-CC7E-A8E0-75F7CBAA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SelectionSort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F0108-158E-1925-5064-22D664456C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E13959-9867-31A4-F03D-12A86A52D1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33031-DC4D-E087-DAE7-5A30445FB1C2}"/>
              </a:ext>
            </a:extLst>
          </p:cNvPr>
          <p:cNvSpPr/>
          <p:nvPr/>
        </p:nvSpPr>
        <p:spPr>
          <a:xfrm>
            <a:off x="4953000" y="1897244"/>
            <a:ext cx="685800" cy="6858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F0552E-F8CE-1591-1FA2-ADD7C43A2881}"/>
              </a:ext>
            </a:extLst>
          </p:cNvPr>
          <p:cNvSpPr/>
          <p:nvPr/>
        </p:nvSpPr>
        <p:spPr>
          <a:xfrm>
            <a:off x="4267200" y="1895995"/>
            <a:ext cx="685800" cy="6858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A8AC43-538B-5C82-4A34-A6CD71F3E4B2}"/>
              </a:ext>
            </a:extLst>
          </p:cNvPr>
          <p:cNvSpPr/>
          <p:nvPr/>
        </p:nvSpPr>
        <p:spPr>
          <a:xfrm>
            <a:off x="847204" y="1895995"/>
            <a:ext cx="685800" cy="6858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8145DF-143D-8886-48BA-205ADD3053F3}"/>
              </a:ext>
            </a:extLst>
          </p:cNvPr>
          <p:cNvSpPr/>
          <p:nvPr/>
        </p:nvSpPr>
        <p:spPr>
          <a:xfrm>
            <a:off x="2895600" y="1905000"/>
            <a:ext cx="685800" cy="6858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8EC65A-1DCD-96AB-39F6-0C6F8D336B2A}"/>
              </a:ext>
            </a:extLst>
          </p:cNvPr>
          <p:cNvSpPr/>
          <p:nvPr/>
        </p:nvSpPr>
        <p:spPr>
          <a:xfrm>
            <a:off x="3581400" y="1905000"/>
            <a:ext cx="685800" cy="6858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6CA354-3E4E-942D-8FED-FBCA91A455AD}"/>
              </a:ext>
            </a:extLst>
          </p:cNvPr>
          <p:cNvSpPr/>
          <p:nvPr/>
        </p:nvSpPr>
        <p:spPr>
          <a:xfrm>
            <a:off x="1568851" y="1917238"/>
            <a:ext cx="685800" cy="6858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9C60C2-5872-FAFD-534D-C5FB1FF95A0A}"/>
              </a:ext>
            </a:extLst>
          </p:cNvPr>
          <p:cNvSpPr/>
          <p:nvPr/>
        </p:nvSpPr>
        <p:spPr>
          <a:xfrm>
            <a:off x="2290498" y="1895995"/>
            <a:ext cx="685800" cy="6858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2EE2BE-637F-0526-3433-C4FE907219AD}"/>
              </a:ext>
            </a:extLst>
          </p:cNvPr>
          <p:cNvSpPr/>
          <p:nvPr/>
        </p:nvSpPr>
        <p:spPr>
          <a:xfrm>
            <a:off x="5638800" y="1905000"/>
            <a:ext cx="685800" cy="6858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4D601F-5A29-2970-132F-541396102543}"/>
              </a:ext>
            </a:extLst>
          </p:cNvPr>
          <p:cNvSpPr/>
          <p:nvPr/>
        </p:nvSpPr>
        <p:spPr>
          <a:xfrm>
            <a:off x="6324600" y="1905000"/>
            <a:ext cx="685800" cy="6858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A8BF6F7-7426-F837-1BA3-998719B0AAE4}"/>
              </a:ext>
            </a:extLst>
          </p:cNvPr>
          <p:cNvGrpSpPr/>
          <p:nvPr/>
        </p:nvGrpSpPr>
        <p:grpSpPr>
          <a:xfrm>
            <a:off x="2377367" y="1629294"/>
            <a:ext cx="1219200" cy="1905002"/>
            <a:chOff x="914400" y="1752600"/>
            <a:chExt cx="1219200" cy="190500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89D1888-84AA-3CB9-CC35-9B0077608ECB}"/>
                </a:ext>
              </a:extLst>
            </p:cNvPr>
            <p:cNvCxnSpPr/>
            <p:nvPr/>
          </p:nvCxnSpPr>
          <p:spPr>
            <a:xfrm>
              <a:off x="1524000" y="1752600"/>
              <a:ext cx="0" cy="1447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F0D32E5-FF34-52FA-F85B-DA4FFDD50DD2}"/>
                </a:ext>
              </a:extLst>
            </p:cNvPr>
            <p:cNvSpPr/>
            <p:nvPr/>
          </p:nvSpPr>
          <p:spPr>
            <a:xfrm>
              <a:off x="914400" y="3200402"/>
              <a:ext cx="1219200" cy="457200"/>
            </a:xfrm>
            <a:prstGeom prst="rect">
              <a:avLst/>
            </a:prstGeom>
            <a:solidFill>
              <a:srgbClr val="FFA3A3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Sorted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850DDE1-F7C1-FCD2-3371-9139B4188D2D}"/>
                  </a:ext>
                </a:extLst>
              </p14:cNvPr>
              <p14:cNvContentPartPr/>
              <p14:nvPr/>
            </p14:nvContentPartPr>
            <p14:xfrm>
              <a:off x="1128600" y="1608840"/>
              <a:ext cx="5613120" cy="207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850DDE1-F7C1-FCD2-3371-9139B4188D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9240" y="1599480"/>
                <a:ext cx="563184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E29228C-D3A0-5A54-E1E8-2F93319E378B}"/>
                  </a:ext>
                </a:extLst>
              </p14:cNvPr>
              <p14:cNvContentPartPr/>
              <p14:nvPr/>
            </p14:nvContentPartPr>
            <p14:xfrm>
              <a:off x="7220062" y="2990356"/>
              <a:ext cx="176400" cy="2599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E29228C-D3A0-5A54-E1E8-2F93319E37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13942" y="2984236"/>
                <a:ext cx="188640" cy="27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C717A42-596D-EC43-1536-070F7BFB6534}"/>
              </a:ext>
            </a:extLst>
          </p:cNvPr>
          <p:cNvGrpSpPr/>
          <p:nvPr/>
        </p:nvGrpSpPr>
        <p:grpSpPr>
          <a:xfrm>
            <a:off x="7016302" y="3454756"/>
            <a:ext cx="527760" cy="376920"/>
            <a:chOff x="7016302" y="3454756"/>
            <a:chExt cx="527760" cy="37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56E75C6-B2C9-6FA2-E752-2AD2590E11E3}"/>
                    </a:ext>
                  </a:extLst>
                </p14:cNvPr>
                <p14:cNvContentPartPr/>
                <p14:nvPr/>
              </p14:nvContentPartPr>
              <p14:xfrm>
                <a:off x="7016302" y="3490036"/>
                <a:ext cx="162000" cy="29808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56E75C6-B2C9-6FA2-E752-2AD2590E11E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010182" y="3483916"/>
                  <a:ext cx="17424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6F7B206-3192-A89E-4E14-6DC6D790B0D6}"/>
                    </a:ext>
                  </a:extLst>
                </p14:cNvPr>
                <p14:cNvContentPartPr/>
                <p14:nvPr/>
              </p14:nvContentPartPr>
              <p14:xfrm>
                <a:off x="7231942" y="3607756"/>
                <a:ext cx="127440" cy="4752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6F7B206-3192-A89E-4E14-6DC6D790B0D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225822" y="3601636"/>
                  <a:ext cx="1396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6950F6B-A999-04FA-B072-8EC7CD26081A}"/>
                    </a:ext>
                  </a:extLst>
                </p14:cNvPr>
                <p14:cNvContentPartPr/>
                <p14:nvPr/>
              </p14:nvContentPartPr>
              <p14:xfrm>
                <a:off x="7508422" y="3454756"/>
                <a:ext cx="35640" cy="3769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6950F6B-A999-04FA-B072-8EC7CD26081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502302" y="3448636"/>
                  <a:ext cx="47880" cy="38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DF1BC2-27B0-36D0-5DB5-289FE12EE9E7}"/>
              </a:ext>
            </a:extLst>
          </p:cNvPr>
          <p:cNvGrpSpPr/>
          <p:nvPr/>
        </p:nvGrpSpPr>
        <p:grpSpPr>
          <a:xfrm>
            <a:off x="6889222" y="4015276"/>
            <a:ext cx="756720" cy="344880"/>
            <a:chOff x="6889222" y="4015276"/>
            <a:chExt cx="756720" cy="34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529BF48-25DC-10B0-F5CA-27186735B44D}"/>
                    </a:ext>
                  </a:extLst>
                </p14:cNvPr>
                <p14:cNvContentPartPr/>
                <p14:nvPr/>
              </p14:nvContentPartPr>
              <p14:xfrm>
                <a:off x="6889222" y="4015276"/>
                <a:ext cx="212040" cy="34488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529BF48-25DC-10B0-F5CA-27186735B44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83102" y="4009156"/>
                  <a:ext cx="22428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5B786F8-669E-148E-8DF4-73DA25D1C031}"/>
                    </a:ext>
                  </a:extLst>
                </p14:cNvPr>
                <p14:cNvContentPartPr/>
                <p14:nvPr/>
              </p14:nvContentPartPr>
              <p14:xfrm>
                <a:off x="7219702" y="4132276"/>
                <a:ext cx="166680" cy="126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5B786F8-669E-148E-8DF4-73DA25D1C03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213582" y="4126156"/>
                  <a:ext cx="1789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3FE894C-DA45-45EE-89C4-8F4D61528A91}"/>
                    </a:ext>
                  </a:extLst>
                </p14:cNvPr>
                <p14:cNvContentPartPr/>
                <p14:nvPr/>
              </p14:nvContentPartPr>
              <p14:xfrm>
                <a:off x="7382062" y="4020316"/>
                <a:ext cx="263880" cy="3135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3FE894C-DA45-45EE-89C4-8F4D61528A9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75942" y="4014196"/>
                  <a:ext cx="276120" cy="32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A9D2A37-90BB-809D-2701-3107D3F6CE46}"/>
              </a:ext>
            </a:extLst>
          </p:cNvPr>
          <p:cNvGrpSpPr/>
          <p:nvPr/>
        </p:nvGrpSpPr>
        <p:grpSpPr>
          <a:xfrm>
            <a:off x="6828382" y="4483276"/>
            <a:ext cx="720720" cy="349200"/>
            <a:chOff x="6828382" y="4483276"/>
            <a:chExt cx="720720" cy="349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3DB4398-B03E-F70E-6C77-E8F9DE8FD0E6}"/>
                    </a:ext>
                  </a:extLst>
                </p14:cNvPr>
                <p14:cNvContentPartPr/>
                <p14:nvPr/>
              </p14:nvContentPartPr>
              <p14:xfrm>
                <a:off x="6828382" y="4552036"/>
                <a:ext cx="194040" cy="2804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3DB4398-B03E-F70E-6C77-E8F9DE8FD0E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22262" y="4545916"/>
                  <a:ext cx="2062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016B9A3-F66E-8C0E-33E9-086F078E382A}"/>
                    </a:ext>
                  </a:extLst>
                </p14:cNvPr>
                <p14:cNvContentPartPr/>
                <p14:nvPr/>
              </p14:nvContentPartPr>
              <p14:xfrm>
                <a:off x="7093342" y="4597756"/>
                <a:ext cx="182160" cy="4536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016B9A3-F66E-8C0E-33E9-086F078E382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087222" y="4591636"/>
                  <a:ext cx="1944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FA14219-70E5-AFE5-07F5-1A093D04A2CC}"/>
                    </a:ext>
                  </a:extLst>
                </p14:cNvPr>
                <p14:cNvContentPartPr/>
                <p14:nvPr/>
              </p14:nvContentPartPr>
              <p14:xfrm>
                <a:off x="7358302" y="4483276"/>
                <a:ext cx="190800" cy="322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FA14219-70E5-AFE5-07F5-1A093D04A2C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52182" y="4477156"/>
                  <a:ext cx="203040" cy="33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34038DE-9112-01FB-9C6A-445111A2EDF0}"/>
              </a:ext>
            </a:extLst>
          </p:cNvPr>
          <p:cNvGrpSpPr/>
          <p:nvPr/>
        </p:nvGrpSpPr>
        <p:grpSpPr>
          <a:xfrm>
            <a:off x="6808582" y="4953436"/>
            <a:ext cx="732600" cy="358560"/>
            <a:chOff x="6808582" y="4953436"/>
            <a:chExt cx="732600" cy="35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4851EF1-EF6A-9C22-E4A0-B27D88139781}"/>
                    </a:ext>
                  </a:extLst>
                </p14:cNvPr>
                <p14:cNvContentPartPr/>
                <p14:nvPr/>
              </p14:nvContentPartPr>
              <p14:xfrm>
                <a:off x="6808582" y="5013916"/>
                <a:ext cx="213840" cy="298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4851EF1-EF6A-9C22-E4A0-B27D8813978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02462" y="5007796"/>
                  <a:ext cx="2260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6CE9378-4BCC-8D4E-0841-37E7FB0BEED3}"/>
                    </a:ext>
                  </a:extLst>
                </p14:cNvPr>
                <p14:cNvContentPartPr/>
                <p14:nvPr/>
              </p14:nvContentPartPr>
              <p14:xfrm>
                <a:off x="7119982" y="5137036"/>
                <a:ext cx="146880" cy="327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6CE9378-4BCC-8D4E-0841-37E7FB0BEED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13862" y="5130916"/>
                  <a:ext cx="159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15B292B-65D4-3A2E-60E9-9F53C1EBE14C}"/>
                    </a:ext>
                  </a:extLst>
                </p14:cNvPr>
                <p14:cNvContentPartPr/>
                <p14:nvPr/>
              </p14:nvContentPartPr>
              <p14:xfrm>
                <a:off x="7378822" y="5018236"/>
                <a:ext cx="126000" cy="12420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15B292B-65D4-3A2E-60E9-9F53C1EBE14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372702" y="5012116"/>
                  <a:ext cx="138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0B27C16-3964-9939-9637-99F9967A8653}"/>
                    </a:ext>
                  </a:extLst>
                </p14:cNvPr>
                <p14:cNvContentPartPr/>
                <p14:nvPr/>
              </p14:nvContentPartPr>
              <p14:xfrm>
                <a:off x="7514902" y="4953436"/>
                <a:ext cx="26280" cy="320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0B27C16-3964-9939-9637-99F9967A865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08782" y="4947316"/>
                  <a:ext cx="38520" cy="33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9405297-6B3E-A052-82D2-2EFAC5C2C567}"/>
                  </a:ext>
                </a:extLst>
              </p14:cNvPr>
              <p14:cNvContentPartPr/>
              <p14:nvPr/>
            </p14:nvContentPartPr>
            <p14:xfrm>
              <a:off x="7192702" y="5412796"/>
              <a:ext cx="16920" cy="1260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9405297-6B3E-A052-82D2-2EFAC5C2C56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86582" y="5406676"/>
                <a:ext cx="29160" cy="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9C3148E1-327B-5C5F-CCFC-878D0B611CE9}"/>
              </a:ext>
            </a:extLst>
          </p:cNvPr>
          <p:cNvGrpSpPr/>
          <p:nvPr/>
        </p:nvGrpSpPr>
        <p:grpSpPr>
          <a:xfrm>
            <a:off x="7147702" y="5551396"/>
            <a:ext cx="52560" cy="202320"/>
            <a:chOff x="7147702" y="5551396"/>
            <a:chExt cx="52560" cy="20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DFD6736-6A18-DC9E-C234-1C7E3C4039C6}"/>
                    </a:ext>
                  </a:extLst>
                </p14:cNvPr>
                <p14:cNvContentPartPr/>
                <p14:nvPr/>
              </p14:nvContentPartPr>
              <p14:xfrm>
                <a:off x="7167862" y="5551396"/>
                <a:ext cx="32400" cy="2952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DFD6736-6A18-DC9E-C234-1C7E3C4039C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61742" y="5545276"/>
                  <a:ext cx="446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E3DCFD4-804B-042E-B83F-DFC72ECB7275}"/>
                    </a:ext>
                  </a:extLst>
                </p14:cNvPr>
                <p14:cNvContentPartPr/>
                <p14:nvPr/>
              </p14:nvContentPartPr>
              <p14:xfrm>
                <a:off x="7147702" y="5664796"/>
                <a:ext cx="26280" cy="889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E3DCFD4-804B-042E-B83F-DFC72ECB727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141582" y="5658676"/>
                  <a:ext cx="38520" cy="10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535C96E-502F-0DC8-BD89-BF8CB3AAB3EB}"/>
              </a:ext>
            </a:extLst>
          </p:cNvPr>
          <p:cNvGrpSpPr/>
          <p:nvPr/>
        </p:nvGrpSpPr>
        <p:grpSpPr>
          <a:xfrm>
            <a:off x="7014502" y="5864236"/>
            <a:ext cx="341640" cy="243000"/>
            <a:chOff x="7014502" y="5864236"/>
            <a:chExt cx="341640" cy="24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E3B59D5-8F5A-6300-857D-AFECFD193C6D}"/>
                    </a:ext>
                  </a:extLst>
                </p14:cNvPr>
                <p14:cNvContentPartPr/>
                <p14:nvPr/>
              </p14:nvContentPartPr>
              <p14:xfrm>
                <a:off x="7063102" y="5864236"/>
                <a:ext cx="97560" cy="18900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E3B59D5-8F5A-6300-857D-AFECFD193C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056982" y="5858116"/>
                  <a:ext cx="109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5134EF7-64DC-5254-F42B-6954B257A47E}"/>
                    </a:ext>
                  </a:extLst>
                </p14:cNvPr>
                <p14:cNvContentPartPr/>
                <p14:nvPr/>
              </p14:nvContentPartPr>
              <p14:xfrm>
                <a:off x="7014502" y="6017596"/>
                <a:ext cx="341640" cy="896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5134EF7-64DC-5254-F42B-6954B257A47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008382" y="6011476"/>
                  <a:ext cx="35388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C534E2C-6D24-FCC1-4270-A5FD998E08B1}"/>
              </a:ext>
            </a:extLst>
          </p:cNvPr>
          <p:cNvGrpSpPr/>
          <p:nvPr/>
        </p:nvGrpSpPr>
        <p:grpSpPr>
          <a:xfrm>
            <a:off x="2486062" y="4093396"/>
            <a:ext cx="1972800" cy="962640"/>
            <a:chOff x="2486062" y="4093396"/>
            <a:chExt cx="1972800" cy="962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2D567F4E-51BD-BAAC-0348-0E1B230ADE88}"/>
                    </a:ext>
                  </a:extLst>
                </p14:cNvPr>
                <p14:cNvContentPartPr/>
                <p14:nvPr/>
              </p14:nvContentPartPr>
              <p14:xfrm>
                <a:off x="2630782" y="4468876"/>
                <a:ext cx="327240" cy="35748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2D567F4E-51BD-BAAC-0348-0E1B230ADE8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24662" y="4462756"/>
                  <a:ext cx="33948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E0549D-6161-9E0B-E64D-ACB31E99495C}"/>
                    </a:ext>
                  </a:extLst>
                </p14:cNvPr>
                <p14:cNvContentPartPr/>
                <p14:nvPr/>
              </p14:nvContentPartPr>
              <p14:xfrm>
                <a:off x="3118222" y="4287436"/>
                <a:ext cx="124920" cy="62316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3E0549D-6161-9E0B-E64D-ACB31E99495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112102" y="4281316"/>
                  <a:ext cx="137160" cy="63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338745D-B52C-8835-ADE7-055E2E61F820}"/>
                    </a:ext>
                  </a:extLst>
                </p14:cNvPr>
                <p14:cNvContentPartPr/>
                <p14:nvPr/>
              </p14:nvContentPartPr>
              <p14:xfrm>
                <a:off x="3283822" y="4441516"/>
                <a:ext cx="245160" cy="35100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338745D-B52C-8835-ADE7-055E2E61F82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277702" y="4435396"/>
                  <a:ext cx="25740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B3E6169-EC96-8015-FF3E-B0B0C646F373}"/>
                    </a:ext>
                  </a:extLst>
                </p14:cNvPr>
                <p14:cNvContentPartPr/>
                <p14:nvPr/>
              </p14:nvContentPartPr>
              <p14:xfrm>
                <a:off x="3612862" y="4293916"/>
                <a:ext cx="156600" cy="17676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B3E6169-EC96-8015-FF3E-B0B0C646F37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06742" y="4287796"/>
                  <a:ext cx="1688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EEF18E1-6502-73D2-11A7-1BC25E644D7C}"/>
                    </a:ext>
                  </a:extLst>
                </p14:cNvPr>
                <p14:cNvContentPartPr/>
                <p14:nvPr/>
              </p14:nvContentPartPr>
              <p14:xfrm>
                <a:off x="3790702" y="4093396"/>
                <a:ext cx="273240" cy="9158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EEF18E1-6502-73D2-11A7-1BC25E644D7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784582" y="4087276"/>
                  <a:ext cx="285480" cy="9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CD774C22-0409-3FCB-9718-819821091045}"/>
                    </a:ext>
                  </a:extLst>
                </p14:cNvPr>
                <p14:cNvContentPartPr/>
                <p14:nvPr/>
              </p14:nvContentPartPr>
              <p14:xfrm>
                <a:off x="2486062" y="5026876"/>
                <a:ext cx="1972800" cy="2916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CD774C22-0409-3FCB-9718-81982109104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479942" y="5020756"/>
                  <a:ext cx="1985040" cy="4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4594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9B4C-66F7-2E81-3CEF-D5B1CD81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InsertionSort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D5A24-21BB-831D-BCD4-C088D047CE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857F0E-51D7-B91D-DDE4-711BFFAC8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25</a:t>
            </a:fld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EFEB5E-0C4D-E396-F115-076CD9D5FD4C}"/>
              </a:ext>
            </a:extLst>
          </p:cNvPr>
          <p:cNvSpPr/>
          <p:nvPr/>
        </p:nvSpPr>
        <p:spPr>
          <a:xfrm>
            <a:off x="4953000" y="1897244"/>
            <a:ext cx="685800" cy="6858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4F261E-ED5E-0DF2-C1B2-C17A620A78FB}"/>
              </a:ext>
            </a:extLst>
          </p:cNvPr>
          <p:cNvSpPr/>
          <p:nvPr/>
        </p:nvSpPr>
        <p:spPr>
          <a:xfrm>
            <a:off x="2057145" y="1876598"/>
            <a:ext cx="685800" cy="6858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EBA3A8-A79F-BEA5-1C54-102AA35DA909}"/>
              </a:ext>
            </a:extLst>
          </p:cNvPr>
          <p:cNvSpPr/>
          <p:nvPr/>
        </p:nvSpPr>
        <p:spPr>
          <a:xfrm>
            <a:off x="5638800" y="1876599"/>
            <a:ext cx="685800" cy="6858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D4DD8C-9677-2A3D-33F1-C1A4F3D983B2}"/>
              </a:ext>
            </a:extLst>
          </p:cNvPr>
          <p:cNvSpPr/>
          <p:nvPr/>
        </p:nvSpPr>
        <p:spPr>
          <a:xfrm>
            <a:off x="2805075" y="1919719"/>
            <a:ext cx="685800" cy="6858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B91B83-A92F-6D4C-156C-AFD70C4D0C48}"/>
              </a:ext>
            </a:extLst>
          </p:cNvPr>
          <p:cNvSpPr/>
          <p:nvPr/>
        </p:nvSpPr>
        <p:spPr>
          <a:xfrm>
            <a:off x="4216058" y="1905000"/>
            <a:ext cx="685800" cy="6858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04E8F1-C982-8138-121C-657CABA1DD1F}"/>
              </a:ext>
            </a:extLst>
          </p:cNvPr>
          <p:cNvSpPr/>
          <p:nvPr/>
        </p:nvSpPr>
        <p:spPr>
          <a:xfrm>
            <a:off x="630116" y="1867110"/>
            <a:ext cx="685800" cy="6858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E4CA42-47E0-CDEE-2D52-EEDE8CA5D686}"/>
              </a:ext>
            </a:extLst>
          </p:cNvPr>
          <p:cNvSpPr/>
          <p:nvPr/>
        </p:nvSpPr>
        <p:spPr>
          <a:xfrm>
            <a:off x="1346622" y="1889067"/>
            <a:ext cx="685800" cy="6858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63A1B0-2DDB-FB7E-1B0A-5C82AE1F0540}"/>
              </a:ext>
            </a:extLst>
          </p:cNvPr>
          <p:cNvSpPr/>
          <p:nvPr/>
        </p:nvSpPr>
        <p:spPr>
          <a:xfrm>
            <a:off x="3499181" y="1919719"/>
            <a:ext cx="685800" cy="6858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724100-A164-3AC7-5704-8D2045AAA12C}"/>
              </a:ext>
            </a:extLst>
          </p:cNvPr>
          <p:cNvSpPr/>
          <p:nvPr/>
        </p:nvSpPr>
        <p:spPr>
          <a:xfrm>
            <a:off x="6324600" y="1905000"/>
            <a:ext cx="685800" cy="685800"/>
          </a:xfrm>
          <a:prstGeom prst="rect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15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BF6636-2082-C47C-8CAA-A5D0C71E93B3}"/>
              </a:ext>
            </a:extLst>
          </p:cNvPr>
          <p:cNvGrpSpPr/>
          <p:nvPr/>
        </p:nvGrpSpPr>
        <p:grpSpPr>
          <a:xfrm>
            <a:off x="4300564" y="1571103"/>
            <a:ext cx="1219200" cy="1905002"/>
            <a:chOff x="914400" y="1752600"/>
            <a:chExt cx="1219200" cy="1905002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6F5C64F-64C5-4910-0AC3-F65E7D76A15C}"/>
                </a:ext>
              </a:extLst>
            </p:cNvPr>
            <p:cNvCxnSpPr/>
            <p:nvPr/>
          </p:nvCxnSpPr>
          <p:spPr>
            <a:xfrm>
              <a:off x="1524000" y="1752600"/>
              <a:ext cx="0" cy="1447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5696B00-C8A6-038B-FA0C-11303E24AEEB}"/>
                </a:ext>
              </a:extLst>
            </p:cNvPr>
            <p:cNvSpPr/>
            <p:nvPr/>
          </p:nvSpPr>
          <p:spPr>
            <a:xfrm>
              <a:off x="914400" y="3200402"/>
              <a:ext cx="1219200" cy="457200"/>
            </a:xfrm>
            <a:prstGeom prst="rect">
              <a:avLst/>
            </a:prstGeom>
            <a:solidFill>
              <a:srgbClr val="FFA3A3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Sorted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D3F58EF-7CAD-FF1A-A1D8-099ACF5A1CE4}"/>
              </a:ext>
            </a:extLst>
          </p:cNvPr>
          <p:cNvSpPr txBox="1"/>
          <p:nvPr/>
        </p:nvSpPr>
        <p:spPr>
          <a:xfrm>
            <a:off x="1346622" y="4648200"/>
            <a:ext cx="3839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+ 2 + 3 + 4 + 5 + … + (n-1)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812212B-1FF6-768B-DB60-4C5C4853539C}"/>
                  </a:ext>
                </a:extLst>
              </p14:cNvPr>
              <p14:cNvContentPartPr/>
              <p14:nvPr/>
            </p14:nvContentPartPr>
            <p14:xfrm>
              <a:off x="5261302" y="4757956"/>
              <a:ext cx="251280" cy="14040"/>
            </p14:xfrm>
          </p:contentPart>
        </mc:Choice>
        <mc:Fallback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812212B-1FF6-768B-DB60-4C5C485353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55182" y="4751836"/>
                <a:ext cx="263520" cy="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B5848D7E-A816-7782-1F46-11DAA3D105EC}"/>
                  </a:ext>
                </a:extLst>
              </p14:cNvPr>
              <p14:cNvContentPartPr/>
              <p14:nvPr/>
            </p14:nvContentPartPr>
            <p14:xfrm>
              <a:off x="5301622" y="4891516"/>
              <a:ext cx="263160" cy="1368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B5848D7E-A816-7782-1F46-11DAA3D105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5502" y="4885396"/>
                <a:ext cx="275400" cy="25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Group 71">
            <a:extLst>
              <a:ext uri="{FF2B5EF4-FFF2-40B4-BE49-F238E27FC236}">
                <a16:creationId xmlns:a16="http://schemas.microsoft.com/office/drawing/2014/main" id="{DE3F339F-066F-46D7-409E-FACA9EA5F4EB}"/>
              </a:ext>
            </a:extLst>
          </p:cNvPr>
          <p:cNvGrpSpPr/>
          <p:nvPr/>
        </p:nvGrpSpPr>
        <p:grpSpPr>
          <a:xfrm>
            <a:off x="5807062" y="4240636"/>
            <a:ext cx="441000" cy="1260360"/>
            <a:chOff x="5807062" y="4240636"/>
            <a:chExt cx="441000" cy="1260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C07538E-152E-BD41-ECED-13A8F139FE56}"/>
                    </a:ext>
                  </a:extLst>
                </p14:cNvPr>
                <p14:cNvContentPartPr/>
                <p14:nvPr/>
              </p14:nvContentPartPr>
              <p14:xfrm>
                <a:off x="5839102" y="4550596"/>
                <a:ext cx="288360" cy="5112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C07538E-152E-BD41-ECED-13A8F139FE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32982" y="4544476"/>
                  <a:ext cx="300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9DFD3E9-0554-27EC-6B0B-35ABB78A779B}"/>
                    </a:ext>
                  </a:extLst>
                </p14:cNvPr>
                <p14:cNvContentPartPr/>
                <p14:nvPr/>
              </p14:nvContentPartPr>
              <p14:xfrm>
                <a:off x="5821462" y="4617916"/>
                <a:ext cx="405720" cy="558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9DFD3E9-0554-27EC-6B0B-35ABB78A779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15342" y="4611796"/>
                  <a:ext cx="41796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9E5BE20-B2A5-DE1C-B461-2106DF2EC559}"/>
                    </a:ext>
                  </a:extLst>
                </p14:cNvPr>
                <p14:cNvContentPartPr/>
                <p14:nvPr/>
              </p14:nvContentPartPr>
              <p14:xfrm>
                <a:off x="5830102" y="5315596"/>
                <a:ext cx="141120" cy="185400"/>
              </p14:xfrm>
            </p:contentPart>
          </mc:Choice>
          <mc:Fallback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9E5BE20-B2A5-DE1C-B461-2106DF2EC55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823982" y="5309476"/>
                  <a:ext cx="15336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63DA978-B90C-D51D-F801-338720F6B4F0}"/>
                    </a:ext>
                  </a:extLst>
                </p14:cNvPr>
                <p14:cNvContentPartPr/>
                <p14:nvPr/>
              </p14:nvContentPartPr>
              <p14:xfrm>
                <a:off x="5852422" y="5214076"/>
                <a:ext cx="45720" cy="34200"/>
              </p14:xfrm>
            </p:contentPart>
          </mc:Choice>
          <mc:Fallback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63DA978-B90C-D51D-F801-338720F6B4F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846302" y="5207956"/>
                  <a:ext cx="579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C6D44DCA-A262-B714-DCD2-44D3FA8B6D6E}"/>
                    </a:ext>
                  </a:extLst>
                </p14:cNvPr>
                <p14:cNvContentPartPr/>
                <p14:nvPr/>
              </p14:nvContentPartPr>
              <p14:xfrm>
                <a:off x="6013342" y="5343316"/>
                <a:ext cx="68760" cy="16920"/>
              </p14:xfrm>
            </p:contentPart>
          </mc:Choice>
          <mc:Fallback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C6D44DCA-A262-B714-DCD2-44D3FA8B6D6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07222" y="5337196"/>
                  <a:ext cx="810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7F37CEFF-99E6-2854-D938-CB5466A04FE7}"/>
                    </a:ext>
                  </a:extLst>
                </p14:cNvPr>
                <p14:cNvContentPartPr/>
                <p14:nvPr/>
              </p14:nvContentPartPr>
              <p14:xfrm>
                <a:off x="6012622" y="5413876"/>
                <a:ext cx="86400" cy="3744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F37CEFF-99E6-2854-D938-CB5466A04FE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06502" y="5407756"/>
                  <a:ext cx="986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9E80C00-EA15-B75C-9017-72311D0D3565}"/>
                    </a:ext>
                  </a:extLst>
                </p14:cNvPr>
                <p14:cNvContentPartPr/>
                <p14:nvPr/>
              </p14:nvContentPartPr>
              <p14:xfrm>
                <a:off x="6208822" y="5300836"/>
                <a:ext cx="39240" cy="1681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9E80C00-EA15-B75C-9017-72311D0D356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02702" y="5294716"/>
                  <a:ext cx="514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1E6D6D1-03BD-B966-0049-F7C00A25BA6A}"/>
                    </a:ext>
                  </a:extLst>
                </p14:cNvPr>
                <p14:cNvContentPartPr/>
                <p14:nvPr/>
              </p14:nvContentPartPr>
              <p14:xfrm>
                <a:off x="5807062" y="4261156"/>
                <a:ext cx="145800" cy="23076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1E6D6D1-03BD-B966-0049-F7C00A25BA6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800942" y="4255036"/>
                  <a:ext cx="15804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3449F86-2E36-F46F-58DF-D92E2F369584}"/>
                    </a:ext>
                  </a:extLst>
                </p14:cNvPr>
                <p14:cNvContentPartPr/>
                <p14:nvPr/>
              </p14:nvContentPartPr>
              <p14:xfrm>
                <a:off x="6025222" y="4348276"/>
                <a:ext cx="58320" cy="2484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3449F86-2E36-F46F-58DF-D92E2F3695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19102" y="4342156"/>
                  <a:ext cx="705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FF0F389F-433F-ABEF-6C4C-FA182B7F09E6}"/>
                    </a:ext>
                  </a:extLst>
                </p14:cNvPr>
                <p14:cNvContentPartPr/>
                <p14:nvPr/>
              </p14:nvContentPartPr>
              <p14:xfrm>
                <a:off x="6156622" y="4240636"/>
                <a:ext cx="30240" cy="21456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FF0F389F-433F-ABEF-6C4C-FA182B7F09E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150502" y="4234516"/>
                  <a:ext cx="4248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2D11226-39E8-843F-F1F7-D1515E712F00}"/>
              </a:ext>
            </a:extLst>
          </p:cNvPr>
          <p:cNvGrpSpPr/>
          <p:nvPr/>
        </p:nvGrpSpPr>
        <p:grpSpPr>
          <a:xfrm>
            <a:off x="6441022" y="4586236"/>
            <a:ext cx="109800" cy="412560"/>
            <a:chOff x="6441022" y="4586236"/>
            <a:chExt cx="109800" cy="412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FBD9B0AA-DB7F-C134-90BD-9235A7BB80C6}"/>
                    </a:ext>
                  </a:extLst>
                </p14:cNvPr>
                <p14:cNvContentPartPr/>
                <p14:nvPr/>
              </p14:nvContentPartPr>
              <p14:xfrm>
                <a:off x="6441022" y="4759396"/>
                <a:ext cx="83880" cy="23940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FBD9B0AA-DB7F-C134-90BD-9235A7BB80C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34902" y="4753276"/>
                  <a:ext cx="961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F3187A70-B763-646D-87BF-885FD6502D0D}"/>
                    </a:ext>
                  </a:extLst>
                </p14:cNvPr>
                <p14:cNvContentPartPr/>
                <p14:nvPr/>
              </p14:nvContentPartPr>
              <p14:xfrm>
                <a:off x="6491422" y="4586236"/>
                <a:ext cx="59400" cy="11268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F3187A70-B763-646D-87BF-885FD6502D0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485302" y="4580116"/>
                  <a:ext cx="7164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BE1D7E5-0587-AE4E-B81D-228C092CC140}"/>
              </a:ext>
            </a:extLst>
          </p:cNvPr>
          <p:cNvGrpSpPr/>
          <p:nvPr/>
        </p:nvGrpSpPr>
        <p:grpSpPr>
          <a:xfrm>
            <a:off x="6820822" y="4680916"/>
            <a:ext cx="171720" cy="153720"/>
            <a:chOff x="6820822" y="4680916"/>
            <a:chExt cx="171720" cy="153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43F615F-9E41-7BBB-1D39-BDA09F05E6E5}"/>
                    </a:ext>
                  </a:extLst>
                </p14:cNvPr>
                <p14:cNvContentPartPr/>
                <p14:nvPr/>
              </p14:nvContentPartPr>
              <p14:xfrm>
                <a:off x="6820822" y="4680916"/>
                <a:ext cx="122040" cy="3744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43F615F-9E41-7BBB-1D39-BDA09F05E6E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14702" y="4674796"/>
                  <a:ext cx="1342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30716FD4-DFA1-7618-89A1-5843145B53EA}"/>
                    </a:ext>
                  </a:extLst>
                </p14:cNvPr>
                <p14:cNvContentPartPr/>
                <p14:nvPr/>
              </p14:nvContentPartPr>
              <p14:xfrm>
                <a:off x="6834142" y="4809796"/>
                <a:ext cx="158400" cy="2484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30716FD4-DFA1-7618-89A1-5843145B53E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28022" y="4803676"/>
                  <a:ext cx="17064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A0D3703-AF7C-13CE-55EA-26581CD1EC77}"/>
              </a:ext>
            </a:extLst>
          </p:cNvPr>
          <p:cNvGrpSpPr/>
          <p:nvPr/>
        </p:nvGrpSpPr>
        <p:grpSpPr>
          <a:xfrm>
            <a:off x="7247782" y="4000516"/>
            <a:ext cx="1303560" cy="651240"/>
            <a:chOff x="7247782" y="4000516"/>
            <a:chExt cx="1303560" cy="65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B8A3ECD-4EE3-91F3-4126-1681A2DE8A34}"/>
                    </a:ext>
                  </a:extLst>
                </p14:cNvPr>
                <p14:cNvContentPartPr/>
                <p14:nvPr/>
              </p14:nvContentPartPr>
              <p14:xfrm>
                <a:off x="7257142" y="4239556"/>
                <a:ext cx="179280" cy="28404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B8A3ECD-4EE3-91F3-4126-1681A2DE8A3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251022" y="4233436"/>
                  <a:ext cx="1915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6FF9974-9171-380D-C765-C1243F3EB1F2}"/>
                    </a:ext>
                  </a:extLst>
                </p14:cNvPr>
                <p14:cNvContentPartPr/>
                <p14:nvPr/>
              </p14:nvContentPartPr>
              <p14:xfrm>
                <a:off x="7596622" y="4124356"/>
                <a:ext cx="72000" cy="4291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6FF9974-9171-380D-C765-C1243F3EB1F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590502" y="4118236"/>
                  <a:ext cx="842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FB1F860-DA22-125E-9172-B094229D1936}"/>
                    </a:ext>
                  </a:extLst>
                </p14:cNvPr>
                <p14:cNvContentPartPr/>
                <p14:nvPr/>
              </p14:nvContentPartPr>
              <p14:xfrm>
                <a:off x="7722262" y="4234156"/>
                <a:ext cx="131760" cy="189720"/>
              </p14:xfrm>
            </p:contentPart>
          </mc:Choice>
          <mc:Fallback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FB1F860-DA22-125E-9172-B094229D193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16142" y="4228036"/>
                  <a:ext cx="1440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5273B04E-C73C-4DBD-C7BC-1558A8D3F134}"/>
                    </a:ext>
                  </a:extLst>
                </p14:cNvPr>
                <p14:cNvContentPartPr/>
                <p14:nvPr/>
              </p14:nvContentPartPr>
              <p14:xfrm>
                <a:off x="7919182" y="4256116"/>
                <a:ext cx="177120" cy="4104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5273B04E-C73C-4DBD-C7BC-1558A8D3F13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13062" y="4249996"/>
                  <a:ext cx="189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2368301-4FB1-31BD-BA5A-DAEB8E45F96A}"/>
                    </a:ext>
                  </a:extLst>
                </p14:cNvPr>
                <p14:cNvContentPartPr/>
                <p14:nvPr/>
              </p14:nvContentPartPr>
              <p14:xfrm>
                <a:off x="8192422" y="4157476"/>
                <a:ext cx="9720" cy="17712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2368301-4FB1-31BD-BA5A-DAEB8E45F96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86302" y="4151356"/>
                  <a:ext cx="219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79B6197-518E-9A8E-B081-87298CEFD640}"/>
                    </a:ext>
                  </a:extLst>
                </p14:cNvPr>
                <p14:cNvContentPartPr/>
                <p14:nvPr/>
              </p14:nvContentPartPr>
              <p14:xfrm>
                <a:off x="8161822" y="4000516"/>
                <a:ext cx="209160" cy="4802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79B6197-518E-9A8E-B081-87298CEFD64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55702" y="3994396"/>
                  <a:ext cx="221400" cy="49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FBD9786-0516-1095-489F-1B02B9C07889}"/>
                    </a:ext>
                  </a:extLst>
                </p14:cNvPr>
                <p14:cNvContentPartPr/>
                <p14:nvPr/>
              </p14:nvContentPartPr>
              <p14:xfrm>
                <a:off x="7247782" y="4594516"/>
                <a:ext cx="1303560" cy="572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FBD9786-0516-1095-489F-1B02B9C0788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241662" y="4588396"/>
                  <a:ext cx="1315800" cy="6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14902EE-F9AB-C487-2573-167EDF416A2D}"/>
                  </a:ext>
                </a:extLst>
              </p14:cNvPr>
              <p14:cNvContentPartPr/>
              <p14:nvPr/>
            </p14:nvContentPartPr>
            <p14:xfrm>
              <a:off x="7568902" y="4878916"/>
              <a:ext cx="348120" cy="3571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14902EE-F9AB-C487-2573-167EDF416A2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562782" y="4872796"/>
                <a:ext cx="360360" cy="369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A4A06F19-EFA8-BADB-B044-7D1A4E8BA8BE}"/>
              </a:ext>
            </a:extLst>
          </p:cNvPr>
          <p:cNvGrpSpPr/>
          <p:nvPr/>
        </p:nvGrpSpPr>
        <p:grpSpPr>
          <a:xfrm>
            <a:off x="6955822" y="5869276"/>
            <a:ext cx="146880" cy="111960"/>
            <a:chOff x="6955822" y="5869276"/>
            <a:chExt cx="146880" cy="11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D2EEA28-9F0A-5722-A323-B85C9D31D178}"/>
                    </a:ext>
                  </a:extLst>
                </p14:cNvPr>
                <p14:cNvContentPartPr/>
                <p14:nvPr/>
              </p14:nvContentPartPr>
              <p14:xfrm>
                <a:off x="6955822" y="5869276"/>
                <a:ext cx="143640" cy="291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5D2EEA28-9F0A-5722-A323-B85C9D31D17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49702" y="5863156"/>
                  <a:ext cx="155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E33C10EC-CFA3-27FF-8358-85F371BCF582}"/>
                    </a:ext>
                  </a:extLst>
                </p14:cNvPr>
                <p14:cNvContentPartPr/>
                <p14:nvPr/>
              </p14:nvContentPartPr>
              <p14:xfrm>
                <a:off x="6999382" y="5964676"/>
                <a:ext cx="103320" cy="1656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E33C10EC-CFA3-27FF-8358-85F371BCF58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93262" y="5958556"/>
                  <a:ext cx="11556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6DBF9835-1B29-F7FE-2B67-E7449A4A84E1}"/>
              </a:ext>
            </a:extLst>
          </p:cNvPr>
          <p:cNvGrpSpPr/>
          <p:nvPr/>
        </p:nvGrpSpPr>
        <p:grpSpPr>
          <a:xfrm>
            <a:off x="7404742" y="5577316"/>
            <a:ext cx="951120" cy="439560"/>
            <a:chOff x="7404742" y="5577316"/>
            <a:chExt cx="951120" cy="439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7984DD0-4739-E755-843B-089BCFEE63EE}"/>
                    </a:ext>
                  </a:extLst>
                </p14:cNvPr>
                <p14:cNvContentPartPr/>
                <p14:nvPr/>
              </p14:nvContentPartPr>
              <p14:xfrm>
                <a:off x="7404742" y="5691076"/>
                <a:ext cx="182160" cy="22644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7984DD0-4739-E755-843B-089BCFEE63E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98622" y="5684956"/>
                  <a:ext cx="1944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78F6CA5-7D97-1BEB-A862-D03053F74699}"/>
                    </a:ext>
                  </a:extLst>
                </p14:cNvPr>
                <p14:cNvContentPartPr/>
                <p14:nvPr/>
              </p14:nvContentPartPr>
              <p14:xfrm>
                <a:off x="7632982" y="5616196"/>
                <a:ext cx="181440" cy="20016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78F6CA5-7D97-1BEB-A862-D03053F7469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26862" y="5610076"/>
                  <a:ext cx="19368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4D3186C-C531-3B46-6676-BD0890FA1852}"/>
                    </a:ext>
                  </a:extLst>
                </p14:cNvPr>
                <p14:cNvContentPartPr/>
                <p14:nvPr/>
              </p14:nvContentPartPr>
              <p14:xfrm>
                <a:off x="7885702" y="5722756"/>
                <a:ext cx="156600" cy="37440"/>
              </p14:xfrm>
            </p:contentPart>
          </mc:Choice>
          <mc:Fallback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4D3186C-C531-3B46-6676-BD0890FA185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79582" y="5716636"/>
                  <a:ext cx="168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61F1C2B-239D-1C7D-39A5-7A09B0B73FFC}"/>
                    </a:ext>
                  </a:extLst>
                </p14:cNvPr>
                <p14:cNvContentPartPr/>
                <p14:nvPr/>
              </p14:nvContentPartPr>
              <p14:xfrm>
                <a:off x="8132662" y="5577316"/>
                <a:ext cx="199440" cy="208080"/>
              </p14:xfrm>
            </p:contentPart>
          </mc:Choice>
          <mc:Fallback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61F1C2B-239D-1C7D-39A5-7A09B0B73FF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126542" y="5571196"/>
                  <a:ext cx="2116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A3E8E6C8-F50B-A764-8750-ACCDF1C5A93B}"/>
                    </a:ext>
                  </a:extLst>
                </p14:cNvPr>
                <p14:cNvContentPartPr/>
                <p14:nvPr/>
              </p14:nvContentPartPr>
              <p14:xfrm>
                <a:off x="7540822" y="5858116"/>
                <a:ext cx="815040" cy="158760"/>
              </p14:xfrm>
            </p:contentPart>
          </mc:Choice>
          <mc:Fallback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A3E8E6C8-F50B-A764-8750-ACCDF1C5A9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534702" y="5851996"/>
                  <a:ext cx="82728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9BE7F3F-2D10-E97B-8D27-EC45A7ADB34A}"/>
                  </a:ext>
                </a:extLst>
              </p14:cNvPr>
              <p14:cNvContentPartPr/>
              <p14:nvPr/>
            </p14:nvContentPartPr>
            <p14:xfrm>
              <a:off x="7750342" y="6120196"/>
              <a:ext cx="188280" cy="23148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9BE7F3F-2D10-E97B-8D27-EC45A7ADB34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744222" y="6114076"/>
                <a:ext cx="200520" cy="24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E2475A9-265F-AA6B-CC8D-F7426A263842}"/>
              </a:ext>
            </a:extLst>
          </p:cNvPr>
          <p:cNvGrpSpPr/>
          <p:nvPr/>
        </p:nvGrpSpPr>
        <p:grpSpPr>
          <a:xfrm>
            <a:off x="6583582" y="2048956"/>
            <a:ext cx="2284560" cy="1868040"/>
            <a:chOff x="6583582" y="2048956"/>
            <a:chExt cx="2284560" cy="186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4D0D719E-5BB8-435A-95B2-591C955C7D85}"/>
                    </a:ext>
                  </a:extLst>
                </p14:cNvPr>
                <p14:cNvContentPartPr/>
                <p14:nvPr/>
              </p14:nvContentPartPr>
              <p14:xfrm>
                <a:off x="6707422" y="2713156"/>
                <a:ext cx="548280" cy="64188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D0D719E-5BB8-435A-95B2-591C955C7D8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01302" y="2707036"/>
                  <a:ext cx="560520" cy="65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1228FE9-28F7-DF33-17CF-59D2D7C47B17}"/>
                    </a:ext>
                  </a:extLst>
                </p14:cNvPr>
                <p14:cNvContentPartPr/>
                <p14:nvPr/>
              </p14:nvContentPartPr>
              <p14:xfrm>
                <a:off x="7364062" y="2301316"/>
                <a:ext cx="311760" cy="1110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1228FE9-28F7-DF33-17CF-59D2D7C47B1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57942" y="2295196"/>
                  <a:ext cx="324000" cy="11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39AA2E72-E16F-7E88-2919-59D73E20BB4D}"/>
                    </a:ext>
                  </a:extLst>
                </p14:cNvPr>
                <p14:cNvContentPartPr/>
                <p14:nvPr/>
              </p14:nvContentPartPr>
              <p14:xfrm>
                <a:off x="7625062" y="2517316"/>
                <a:ext cx="294120" cy="60408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39AA2E72-E16F-7E88-2919-59D73E20BB4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18942" y="2511196"/>
                  <a:ext cx="306360" cy="61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B8E5FF5-F8F1-AB20-E9B5-5F0B4209DD96}"/>
                    </a:ext>
                  </a:extLst>
                </p14:cNvPr>
                <p14:cNvContentPartPr/>
                <p14:nvPr/>
              </p14:nvContentPartPr>
              <p14:xfrm>
                <a:off x="8068942" y="2253796"/>
                <a:ext cx="181800" cy="33444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B8E5FF5-F8F1-AB20-E9B5-5F0B4209DD9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062822" y="2247676"/>
                  <a:ext cx="19404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D0E4DB6-C356-6487-15F3-77AAA296FD76}"/>
                    </a:ext>
                  </a:extLst>
                </p14:cNvPr>
                <p14:cNvContentPartPr/>
                <p14:nvPr/>
              </p14:nvContentPartPr>
              <p14:xfrm>
                <a:off x="8195662" y="2048956"/>
                <a:ext cx="343080" cy="100980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D0E4DB6-C356-6487-15F3-77AAA296FD7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89542" y="2042836"/>
                  <a:ext cx="355320" cy="10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357B0B51-7471-8AA7-3BC1-8AC0819CC99C}"/>
                    </a:ext>
                  </a:extLst>
                </p14:cNvPr>
                <p14:cNvContentPartPr/>
                <p14:nvPr/>
              </p14:nvContentPartPr>
              <p14:xfrm>
                <a:off x="6623182" y="3011236"/>
                <a:ext cx="2244960" cy="68040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357B0B51-7471-8AA7-3BC1-8AC0819CC99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17062" y="3005116"/>
                  <a:ext cx="2257200" cy="69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0F08215-05E5-4CF5-EAC5-E5A1A3A0B4F3}"/>
                    </a:ext>
                  </a:extLst>
                </p14:cNvPr>
                <p14:cNvContentPartPr/>
                <p14:nvPr/>
              </p14:nvContentPartPr>
              <p14:xfrm>
                <a:off x="6583582" y="3229396"/>
                <a:ext cx="1989000" cy="68760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0F08215-05E5-4CF5-EAC5-E5A1A3A0B4F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77462" y="3223276"/>
                  <a:ext cx="2001240" cy="69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95F5715-8CD6-59DB-ABB3-1994B599C2F3}"/>
                    </a:ext>
                  </a:extLst>
                </p14:cNvPr>
                <p14:cNvContentPartPr/>
                <p14:nvPr/>
              </p14:nvContentPartPr>
              <p14:xfrm>
                <a:off x="6967342" y="3303196"/>
                <a:ext cx="1671480" cy="513000"/>
              </p14:xfrm>
            </p:contentPart>
          </mc:Choice>
          <mc:Fallback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95F5715-8CD6-59DB-ABB3-1994B599C2F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61222" y="3297076"/>
                  <a:ext cx="1683720" cy="525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90497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47F1963-03D1-D99F-E305-CDDA372F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and Algorithms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9C56C9-C491-2D14-1856-AC92B2F972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F1BA07-D835-F4C6-6AE5-79DF158D4D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49D4F8-D6E0-9270-7800-817BA8A42ED5}"/>
              </a:ext>
            </a:extLst>
          </p:cNvPr>
          <p:cNvSpPr txBox="1"/>
          <p:nvPr/>
        </p:nvSpPr>
        <p:spPr>
          <a:xfrm>
            <a:off x="723900" y="3581400"/>
            <a:ext cx="7696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0"/>
              </a:spcAft>
            </a:pPr>
            <a:r>
              <a:rPr lang="en-US" sz="3200" dirty="0">
                <a:latin typeface="+mn-lt"/>
              </a:rPr>
              <a:t>Problem:  A mapping from input →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184DC7-B702-8F1C-10AE-367EF313ED7F}"/>
              </a:ext>
            </a:extLst>
          </p:cNvPr>
          <p:cNvSpPr txBox="1"/>
          <p:nvPr/>
        </p:nvSpPr>
        <p:spPr>
          <a:xfrm>
            <a:off x="723900" y="1714235"/>
            <a:ext cx="76962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3000"/>
              </a:spcAft>
            </a:pPr>
            <a:r>
              <a:rPr lang="en-US" sz="3200" dirty="0">
                <a:latin typeface="+mn-lt"/>
              </a:rPr>
              <a:t>Algorithm:  An approach to solving a computational problem</a:t>
            </a:r>
          </a:p>
        </p:txBody>
      </p:sp>
    </p:spTree>
    <p:extLst>
      <p:ext uri="{BB962C8B-B14F-4D97-AF65-F5344CB8AC3E}">
        <p14:creationId xmlns:p14="http://schemas.microsoft.com/office/powerpoint/2010/main" val="2023552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0BE3-A489-040B-5348-AFFE0FF3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Problems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AC1A89-5D04-7540-24D8-61462154E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066800"/>
            <a:ext cx="8382000" cy="51816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Sort</a:t>
            </a:r>
          </a:p>
          <a:p>
            <a:pPr lvl="1"/>
            <a:r>
              <a:rPr lang="en-US" dirty="0"/>
              <a:t>Input:  A list of numbers</a:t>
            </a:r>
          </a:p>
          <a:p>
            <a:pPr lvl="1"/>
            <a:r>
              <a:rPr lang="en-US" dirty="0"/>
              <a:t>Output:  The input list, sorted from smallest to largest</a:t>
            </a:r>
          </a:p>
          <a:p>
            <a:pPr lvl="1"/>
            <a:endParaRPr lang="en-US" dirty="0"/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Traveling Salesman</a:t>
            </a:r>
          </a:p>
          <a:p>
            <a:pPr lvl="1"/>
            <a:r>
              <a:rPr lang="en-US" dirty="0"/>
              <a:t>Input:  A list of cities, a matrix of distances from each city to each other city, and a start city</a:t>
            </a:r>
          </a:p>
          <a:p>
            <a:pPr lvl="1"/>
            <a:r>
              <a:rPr lang="en-US" dirty="0"/>
              <a:t>Output: The shortest path that visits each city exactly once and return to the start city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4EE9E-A982-5A73-B410-DE24FF2B06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40A1A-D930-F772-13B2-45FC13B5D2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AD7893-EC1B-4A1B-9D9F-5EB845AA64D7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5917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0D4D-DEF7-D24D-CC1D-894CB47A2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63BE-8B85-5B04-B778-C952A7E7E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9B969-ACE4-0887-A570-FD873D436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09407-5C91-9BB0-9935-05DC4BAF85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5</a:t>
            </a:fld>
            <a:endParaRPr lang="en-US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AC3566D-F5DB-77AE-CC75-06BDBAFEA6BF}"/>
                  </a:ext>
                </a:extLst>
              </p14:cNvPr>
              <p14:cNvContentPartPr/>
              <p14:nvPr/>
            </p14:nvContentPartPr>
            <p14:xfrm>
              <a:off x="470160" y="651600"/>
              <a:ext cx="8442000" cy="4570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AC3566D-F5DB-77AE-CC75-06BDBAFEA6B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0800" y="642240"/>
                <a:ext cx="8460720" cy="458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860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25362-F5A7-7F77-6800-7A9505FE9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C9E34-3AB9-E64F-3DD3-A58F64896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algorithm</a:t>
            </a:r>
            <a:r>
              <a:rPr lang="en-US" dirty="0"/>
              <a:t> is a series of computation steps (instructions) that (always) solves a computational problem.</a:t>
            </a:r>
          </a:p>
          <a:p>
            <a:r>
              <a:rPr lang="en-US" dirty="0"/>
              <a:t>An algorithm must be…</a:t>
            </a:r>
          </a:p>
          <a:p>
            <a:pPr lvl="1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Finite</a:t>
            </a:r>
            <a:r>
              <a:rPr lang="en-US" dirty="0"/>
              <a:t> – It must terminate, eventually</a:t>
            </a:r>
          </a:p>
          <a:p>
            <a:pPr lvl="1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Correct</a:t>
            </a:r>
            <a:r>
              <a:rPr lang="en-US" dirty="0"/>
              <a:t> – It must solve the problem every time</a:t>
            </a:r>
          </a:p>
          <a:p>
            <a:pPr lvl="1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Deterministic</a:t>
            </a:r>
            <a:r>
              <a:rPr lang="en-US" dirty="0"/>
              <a:t> – Made of concrete, computer-executable steps and produce the same output every time (with the same input)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AEDF76-5525-1839-C36C-30944ED857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7BCDA-4C24-2494-F68B-D3972174AF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9669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B9AE-0A25-C30A-52BA-AA5BE3F9B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problem, many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65CE7-18AD-D3FA-EBDF-35D796762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9200"/>
            <a:ext cx="8382000" cy="48006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dirty="0"/>
              <a:t>Problem:  </a:t>
            </a:r>
            <a:r>
              <a:rPr lang="en-US" b="1" dirty="0"/>
              <a:t>Sort</a:t>
            </a:r>
            <a:r>
              <a:rPr lang="en-US" dirty="0"/>
              <a:t>(list-of-integers)</a:t>
            </a:r>
          </a:p>
          <a:p>
            <a:r>
              <a:rPr lang="en-US" dirty="0"/>
              <a:t>“Algorithm” 1:</a:t>
            </a:r>
          </a:p>
          <a:p>
            <a:pPr lvl="1"/>
            <a:r>
              <a:rPr lang="en-US" dirty="0"/>
              <a:t>Find the smallest value, swap it with the first</a:t>
            </a:r>
          </a:p>
          <a:p>
            <a:pPr lvl="1"/>
            <a:r>
              <a:rPr lang="en-US" dirty="0"/>
              <a:t>Find the next smallest, swap with the second</a:t>
            </a:r>
          </a:p>
          <a:p>
            <a:pPr lvl="1"/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“Algorithm” 2:</a:t>
            </a:r>
          </a:p>
          <a:p>
            <a:pPr lvl="1"/>
            <a:r>
              <a:rPr lang="en-US" dirty="0"/>
              <a:t>Randomly shuffle the numbers</a:t>
            </a:r>
          </a:p>
          <a:p>
            <a:pPr lvl="1"/>
            <a:r>
              <a:rPr lang="en-US" dirty="0"/>
              <a:t>Check if sorted, repeat if necessary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CC3F3-9583-8B87-0F6C-A68EE9A5D4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DAE841-F547-FE73-E994-515DF5DF93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8056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12FA-99A3-3AA3-6989-AA707DFF4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algorithm is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D1316-03CE-06B6-707B-31334DA3B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676400"/>
            <a:ext cx="8382000" cy="1600200"/>
          </a:xfrm>
        </p:spPr>
        <p:txBody>
          <a:bodyPr/>
          <a:lstStyle/>
          <a:p>
            <a:pPr>
              <a:spcAft>
                <a:spcPts val="3000"/>
              </a:spcAft>
            </a:pPr>
            <a:r>
              <a:rPr lang="en-US" dirty="0"/>
              <a:t>Fast – Computational complexity</a:t>
            </a:r>
          </a:p>
          <a:p>
            <a:pPr>
              <a:spcAft>
                <a:spcPts val="3000"/>
              </a:spcAft>
            </a:pPr>
            <a:r>
              <a:rPr lang="en-US" dirty="0"/>
              <a:t>Doesn’t hog memory – Space complexity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D5D42D-87C4-4455-19B1-716896E0AD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8016F-3A55-973C-63C6-1D1C1E561F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578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C39F-65C6-3759-A054-9152A0BE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is not a number!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5FECDE-9F9A-8E6C-F168-0EF64B6146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en-US"/>
              <a:t>CS 1181 – Computer Science II    Dr. Michael Raymer</a:t>
            </a:r>
            <a:endParaRPr lang="en-US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DCF19-FF22-1D22-DE12-E90FFB65C4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0E89C-C97D-402E-B9E0-A1BE29AA681C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39" name="Picture 38" descr="A person with curly hair and glasses pointing up&#10;&#10;Description automatically generated">
            <a:extLst>
              <a:ext uri="{FF2B5EF4-FFF2-40B4-BE49-F238E27FC236}">
                <a16:creationId xmlns:a16="http://schemas.microsoft.com/office/drawing/2014/main" id="{269956C9-9A20-55D0-DEDA-CB8AAB16B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859" y="4495800"/>
            <a:ext cx="1371600" cy="1371600"/>
          </a:xfrm>
          <a:prstGeom prst="rect">
            <a:avLst/>
          </a:prstGeom>
        </p:spPr>
      </p:pic>
      <p:pic>
        <p:nvPicPr>
          <p:cNvPr id="41" name="Picture 40" descr="A cartoon of a person with glasses&#10;&#10;Description automatically generated">
            <a:extLst>
              <a:ext uri="{FF2B5EF4-FFF2-40B4-BE49-F238E27FC236}">
                <a16:creationId xmlns:a16="http://schemas.microsoft.com/office/drawing/2014/main" id="{A6DF19A0-90A2-88B8-1829-FABCFE6BC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724400"/>
            <a:ext cx="1143000" cy="1143000"/>
          </a:xfrm>
          <a:prstGeom prst="rect">
            <a:avLst/>
          </a:prstGeom>
        </p:spPr>
      </p:pic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470C185E-0EF4-37D7-B49D-DBE75C6E10AB}"/>
              </a:ext>
            </a:extLst>
          </p:cNvPr>
          <p:cNvSpPr/>
          <p:nvPr/>
        </p:nvSpPr>
        <p:spPr>
          <a:xfrm>
            <a:off x="1393902" y="3714285"/>
            <a:ext cx="2971800" cy="1256371"/>
          </a:xfrm>
          <a:prstGeom prst="wedgeRoundRectCallout">
            <a:avLst>
              <a:gd name="adj1" fmla="val -45349"/>
              <a:gd name="adj2" fmla="val 7847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 sort algorithm takes 27 seconds to run.</a:t>
            </a:r>
          </a:p>
        </p:txBody>
      </p:sp>
      <p:sp>
        <p:nvSpPr>
          <p:cNvPr id="43" name="Speech Bubble: Rectangle with Corners Rounded 42">
            <a:extLst>
              <a:ext uri="{FF2B5EF4-FFF2-40B4-BE49-F238E27FC236}">
                <a16:creationId xmlns:a16="http://schemas.microsoft.com/office/drawing/2014/main" id="{3D58B9FF-FF91-0DFE-616F-7D9D6F51F100}"/>
              </a:ext>
            </a:extLst>
          </p:cNvPr>
          <p:cNvSpPr/>
          <p:nvPr/>
        </p:nvSpPr>
        <p:spPr>
          <a:xfrm>
            <a:off x="4572000" y="3714285"/>
            <a:ext cx="2971800" cy="1256371"/>
          </a:xfrm>
          <a:prstGeom prst="wedgeRoundRectCallout">
            <a:avLst>
              <a:gd name="adj1" fmla="val 42707"/>
              <a:gd name="adj2" fmla="val 7196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My sort algorithm takes 12 seconds to run.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A4B619-7F03-F775-9D81-9FD6C4940A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347256"/>
              </p:ext>
            </p:extLst>
          </p:nvPr>
        </p:nvGraphicFramePr>
        <p:xfrm>
          <a:off x="1524000" y="2268344"/>
          <a:ext cx="6096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1814799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54920124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33130383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4751085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1258162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7972673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8927966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20940813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827997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53464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1049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202890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77777"/>
      </a:accent1>
      <a:accent2>
        <a:srgbClr val="C0C0C0"/>
      </a:accent2>
      <a:accent3>
        <a:srgbClr val="FFFFFF"/>
      </a:accent3>
      <a:accent4>
        <a:srgbClr val="000000"/>
      </a:accent4>
      <a:accent5>
        <a:srgbClr val="BDBDBD"/>
      </a:accent5>
      <a:accent6>
        <a:srgbClr val="AEAEAE"/>
      </a:accent6>
      <a:hlink>
        <a:srgbClr val="CCCCFF"/>
      </a:hlink>
      <a:folHlink>
        <a:srgbClr val="B2B2B2"/>
      </a:folHlink>
    </a:clrScheme>
    <a:fontScheme name="Dreamy">
      <a:majorFont>
        <a:latin typeface="Dreaming Outloud Pro"/>
        <a:ea typeface=""/>
        <a:cs typeface=""/>
      </a:majorFont>
      <a:minorFont>
        <a:latin typeface="Dreaming Outlou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nvited_Students xmlns="ec914106-4023-4d62-800a-0989b013d7ae" xsi:nil="true"/>
    <TeamsChannelId xmlns="ec914106-4023-4d62-800a-0989b013d7ae" xsi:nil="true"/>
    <DefaultSectionNames xmlns="ec914106-4023-4d62-800a-0989b013d7ae" xsi:nil="true"/>
    <Self_Registration_Enabled xmlns="ec914106-4023-4d62-800a-0989b013d7ae" xsi:nil="true"/>
    <CultureName xmlns="ec914106-4023-4d62-800a-0989b013d7ae" xsi:nil="true"/>
    <Student_Groups xmlns="ec914106-4023-4d62-800a-0989b013d7ae">
      <UserInfo>
        <DisplayName/>
        <AccountId xsi:nil="true"/>
        <AccountType/>
      </UserInfo>
    </Student_Groups>
    <Has_Teacher_Only_SectionGroup xmlns="ec914106-4023-4d62-800a-0989b013d7ae" xsi:nil="true"/>
    <AppVersion xmlns="ec914106-4023-4d62-800a-0989b013d7ae" xsi:nil="true"/>
    <Teams_Channel_Section_Location xmlns="ec914106-4023-4d62-800a-0989b013d7ae" xsi:nil="true"/>
    <Math_Settings xmlns="ec914106-4023-4d62-800a-0989b013d7ae" xsi:nil="true"/>
    <Owner xmlns="ec914106-4023-4d62-800a-0989b013d7ae">
      <UserInfo>
        <DisplayName/>
        <AccountId xsi:nil="true"/>
        <AccountType/>
      </UserInfo>
    </Owner>
    <Invited_Teachers xmlns="ec914106-4023-4d62-800a-0989b013d7ae" xsi:nil="true"/>
    <IsNotebookLocked xmlns="ec914106-4023-4d62-800a-0989b013d7ae" xsi:nil="true"/>
    <Is_Collaboration_Space_Locked xmlns="ec914106-4023-4d62-800a-0989b013d7ae" xsi:nil="true"/>
    <_activity xmlns="ec914106-4023-4d62-800a-0989b013d7ae" xsi:nil="true"/>
    <Templates xmlns="ec914106-4023-4d62-800a-0989b013d7ae" xsi:nil="true"/>
    <NotebookType xmlns="ec914106-4023-4d62-800a-0989b013d7ae" xsi:nil="true"/>
    <Distribution_Groups xmlns="ec914106-4023-4d62-800a-0989b013d7ae" xsi:nil="true"/>
    <LMS_Mappings xmlns="ec914106-4023-4d62-800a-0989b013d7ae" xsi:nil="true"/>
    <FolderType xmlns="ec914106-4023-4d62-800a-0989b013d7ae" xsi:nil="true"/>
    <Teachers xmlns="ec914106-4023-4d62-800a-0989b013d7ae">
      <UserInfo>
        <DisplayName/>
        <AccountId xsi:nil="true"/>
        <AccountType/>
      </UserInfo>
    </Teachers>
    <Students xmlns="ec914106-4023-4d62-800a-0989b013d7ae">
      <UserInfo>
        <DisplayName/>
        <AccountId xsi:nil="true"/>
        <AccountType/>
      </UserInfo>
    </Student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A8C64042A6704EA3EB4DC41C4FB05F" ma:contentTypeVersion="38" ma:contentTypeDescription="Create a new document." ma:contentTypeScope="" ma:versionID="bf4ae4a69332618c3e03d65c43393afd">
  <xsd:schema xmlns:xsd="http://www.w3.org/2001/XMLSchema" xmlns:xs="http://www.w3.org/2001/XMLSchema" xmlns:p="http://schemas.microsoft.com/office/2006/metadata/properties" xmlns:ns3="3b402ec5-cb89-4739-911d-5dd1c5e01384" xmlns:ns4="ec914106-4023-4d62-800a-0989b013d7ae" targetNamespace="http://schemas.microsoft.com/office/2006/metadata/properties" ma:root="true" ma:fieldsID="f0fe23496be744e10d46861378f316da" ns3:_="" ns4:_="">
    <xsd:import namespace="3b402ec5-cb89-4739-911d-5dd1c5e01384"/>
    <xsd:import namespace="ec914106-4023-4d62-800a-0989b013d7a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NotebookType" minOccurs="0"/>
                <xsd:element ref="ns4:FolderType" minOccurs="0"/>
                <xsd:element ref="ns4:Owner" minOccurs="0"/>
                <xsd:element ref="ns4:DefaultSectionNames" minOccurs="0"/>
                <xsd:element ref="ns4:Templates" minOccurs="0"/>
                <xsd:element ref="ns4:CultureName" minOccurs="0"/>
                <xsd:element ref="ns4:AppVersion" minOccurs="0"/>
                <xsd:element ref="ns4:Teachers" minOccurs="0"/>
                <xsd:element ref="ns4:Students" minOccurs="0"/>
                <xsd:element ref="ns4:Student_Groups" minOccurs="0"/>
                <xsd:element ref="ns4:Invited_Teachers" minOccurs="0"/>
                <xsd:element ref="ns4:Invited_Students" minOccurs="0"/>
                <xsd:element ref="ns4:Self_Registration_Enabled" minOccurs="0"/>
                <xsd:element ref="ns4:Has_Teacher_Only_SectionGroup" minOccurs="0"/>
                <xsd:element ref="ns4:Is_Collaboration_Space_Locked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TeamsChannelId" minOccurs="0"/>
                <xsd:element ref="ns4:Math_Settings" minOccurs="0"/>
                <xsd:element ref="ns4:IsNotebookLocked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Distribution_Groups" minOccurs="0"/>
                <xsd:element ref="ns4:LMS_Mappings" minOccurs="0"/>
                <xsd:element ref="ns4:Teams_Channel_Section_Location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ystemTag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402ec5-cb89-4739-911d-5dd1c5e0138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914106-4023-4d62-800a-0989b013d7ae" elementFormDefault="qualified">
    <xsd:import namespace="http://schemas.microsoft.com/office/2006/documentManagement/types"/>
    <xsd:import namespace="http://schemas.microsoft.com/office/infopath/2007/PartnerControls"/>
    <xsd:element name="NotebookType" ma:index="11" nillable="true" ma:displayName="Notebook Type" ma:internalName="NotebookType">
      <xsd:simpleType>
        <xsd:restriction base="dms:Text"/>
      </xsd:simpleType>
    </xsd:element>
    <xsd:element name="FolderType" ma:index="12" nillable="true" ma:displayName="Folder Type" ma:internalName="FolderType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14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5" nillable="true" ma:displayName="Templates" ma:internalName="Templates">
      <xsd:simpleType>
        <xsd:restriction base="dms:Note">
          <xsd:maxLength value="255"/>
        </xsd:restriction>
      </xsd:simpleType>
    </xsd:element>
    <xsd:element name="CultureName" ma:index="16" nillable="true" ma:displayName="Culture Name" ma:internalName="CultureName">
      <xsd:simpleType>
        <xsd:restriction base="dms:Text"/>
      </xsd:simpleType>
    </xsd:element>
    <xsd:element name="AppVersion" ma:index="17" nillable="true" ma:displayName="App Version" ma:internalName="AppVersion">
      <xsd:simpleType>
        <xsd:restriction base="dms:Text"/>
      </xsd:simpleType>
    </xsd:element>
    <xsd:element name="Teachers" ma:index="18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9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20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nvited_Teachers" ma:index="21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2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3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4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5" nillable="true" ma:displayName="Is Collaboration Space Locked" ma:internalName="Is_Collaboration_Space_Locked">
      <xsd:simpleType>
        <xsd:restriction base="dms:Boolean"/>
      </xsd:simpleType>
    </xsd:element>
    <xsd:element name="MediaServiceMetadata" ma:index="2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28" nillable="true" ma:displayName="MediaServiceAutoTags" ma:internalName="MediaServiceAutoTags" ma:readOnly="true">
      <xsd:simpleType>
        <xsd:restriction base="dms:Text"/>
      </xsd:simpleType>
    </xsd:element>
    <xsd:element name="MediaServiceOCR" ma:index="29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30" nillable="true" ma:displayName="MediaServiceDateTaken" ma:hidden="true" ma:internalName="MediaServiceDateTaken" ma:readOnly="true">
      <xsd:simpleType>
        <xsd:restriction base="dms:Text"/>
      </xsd:simpleType>
    </xsd:element>
    <xsd:element name="TeamsChannelId" ma:index="31" nillable="true" ma:displayName="Teams Channel Id" ma:internalName="TeamsChannelId">
      <xsd:simpleType>
        <xsd:restriction base="dms:Text"/>
      </xsd:simpleType>
    </xsd:element>
    <xsd:element name="Math_Settings" ma:index="32" nillable="true" ma:displayName="Math Settings" ma:internalName="Math_Settings">
      <xsd:simpleType>
        <xsd:restriction base="dms:Text"/>
      </xsd:simpleType>
    </xsd:element>
    <xsd:element name="IsNotebookLocked" ma:index="33" nillable="true" ma:displayName="Is Notebook Locked" ma:internalName="IsNotebookLocked">
      <xsd:simpleType>
        <xsd:restriction base="dms:Boolean"/>
      </xsd:simpleType>
    </xsd:element>
    <xsd:element name="MediaServiceGenerationTime" ma:index="3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3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3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Distribution_Groups" ma:index="38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9" nillable="true" ma:displayName="LMS Mappings" ma:internalName="LMS_Mappings">
      <xsd:simpleType>
        <xsd:restriction base="dms:Note">
          <xsd:maxLength value="255"/>
        </xsd:restriction>
      </xsd:simpleType>
    </xsd:element>
    <xsd:element name="Teams_Channel_Section_Location" ma:index="40" nillable="true" ma:displayName="Teams Channel Section Location" ma:internalName="Teams_Channel_Section_Location">
      <xsd:simpleType>
        <xsd:restriction base="dms:Text"/>
      </xsd:simpleType>
    </xsd:element>
    <xsd:element name="MediaLengthInSeconds" ma:index="41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42" nillable="true" ma:displayName="_activity" ma:hidden="true" ma:internalName="_activity">
      <xsd:simpleType>
        <xsd:restriction base="dms:Note"/>
      </xsd:simpleType>
    </xsd:element>
    <xsd:element name="MediaServiceObjectDetectorVersions" ma:index="4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4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4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A71DE4-3AE9-478E-9111-978128D747CB}">
  <ds:schemaRefs>
    <ds:schemaRef ds:uri="http://www.w3.org/XML/1998/namespace"/>
    <ds:schemaRef ds:uri="3b402ec5-cb89-4739-911d-5dd1c5e01384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ec914106-4023-4d62-800a-0989b013d7a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CEFC554-2353-41F4-B9DE-4E354DBABA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402ec5-cb89-4739-911d-5dd1c5e01384"/>
    <ds:schemaRef ds:uri="ec914106-4023-4d62-800a-0989b013d7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B197284-9703-44A9-BDA7-BAABB0FFB9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10391</TotalTime>
  <Words>1157</Words>
  <Application>Microsoft Office PowerPoint</Application>
  <PresentationFormat>On-screen Show (4:3)</PresentationFormat>
  <Paragraphs>270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Calibri</vt:lpstr>
      <vt:lpstr>Cambria Math</vt:lpstr>
      <vt:lpstr>Consolas</vt:lpstr>
      <vt:lpstr>Dreaming Outloud Pro</vt:lpstr>
      <vt:lpstr>Speak Pro</vt:lpstr>
      <vt:lpstr>Symbol</vt:lpstr>
      <vt:lpstr>Times New Roman</vt:lpstr>
      <vt:lpstr>Univers</vt:lpstr>
      <vt:lpstr>Wingdings</vt:lpstr>
      <vt:lpstr>Default Design</vt:lpstr>
      <vt:lpstr>Algorithm Efficiency Search, Sort, and Big-O notation</vt:lpstr>
      <vt:lpstr>What makes a program “good”?</vt:lpstr>
      <vt:lpstr>Problems and Algorithms</vt:lpstr>
      <vt:lpstr>Computational Problems</vt:lpstr>
      <vt:lpstr>PowerPoint Presentation</vt:lpstr>
      <vt:lpstr>Algorithms</vt:lpstr>
      <vt:lpstr>One problem, many algorithms</vt:lpstr>
      <vt:lpstr>Which algorithm is best?</vt:lpstr>
      <vt:lpstr>Fast is not a number!</vt:lpstr>
      <vt:lpstr>Fast is a function</vt:lpstr>
      <vt:lpstr>How fast is my algorithm?</vt:lpstr>
      <vt:lpstr>Fast is a function</vt:lpstr>
      <vt:lpstr>Counting Instructions</vt:lpstr>
      <vt:lpstr>Counting Instructions</vt:lpstr>
      <vt:lpstr>Big-O notation</vt:lpstr>
      <vt:lpstr>O(n2)</vt:lpstr>
      <vt:lpstr>What Big-O lets us do</vt:lpstr>
      <vt:lpstr>Linear Search</vt:lpstr>
      <vt:lpstr>Linear Search</vt:lpstr>
      <vt:lpstr>Binary Search</vt:lpstr>
      <vt:lpstr>Sorting</vt:lpstr>
      <vt:lpstr>PowerPoint Presentation</vt:lpstr>
      <vt:lpstr>Test your understanding</vt:lpstr>
      <vt:lpstr>SelectionSort</vt:lpstr>
      <vt:lpstr>InsertionSort</vt:lpstr>
    </vt:vector>
  </TitlesOfParts>
  <Company>Wright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1181 Lecture Slides</dc:title>
  <dc:subject>Computer Science II</dc:subject>
  <dc:creator>Michael L. Raymer</dc:creator>
  <cp:lastModifiedBy>Raymer, Michael L.</cp:lastModifiedBy>
  <cp:revision>72</cp:revision>
  <dcterms:created xsi:type="dcterms:W3CDTF">2001-03-21T19:58:05Z</dcterms:created>
  <dcterms:modified xsi:type="dcterms:W3CDTF">2024-12-04T16:50:36Z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0x0101009BA8C64042A6704EA3EB4DC41C4FB05F</vt:lpwstr>
  </property>
</Properties>
</file>